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Kooperativ" charset="1" panose="000000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 Medium" charset="1" panose="00000600000000000000"/>
      <p:regular r:id="rId28"/>
    </p:embeddedFont>
    <p:embeddedFont>
      <p:font typeface="Agrandir Narrow" charset="1" panose="00000506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40.png" Type="http://schemas.openxmlformats.org/officeDocument/2006/relationships/image"/><Relationship Id="rId17" Target="../media/image4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44.png" Type="http://schemas.openxmlformats.org/officeDocument/2006/relationships/image"/><Relationship Id="rId17" Target="../media/image45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48.png" Type="http://schemas.openxmlformats.org/officeDocument/2006/relationships/image"/><Relationship Id="rId17" Target="../media/image49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50.png" Type="http://schemas.openxmlformats.org/officeDocument/2006/relationships/image"/><Relationship Id="rId17" Target="../media/image5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54.png" Type="http://schemas.openxmlformats.org/officeDocument/2006/relationships/image"/><Relationship Id="rId17" Target="../media/image55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56.png" Type="http://schemas.openxmlformats.org/officeDocument/2006/relationships/image"/><Relationship Id="rId17" Target="../media/image5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8.jpeg" Type="http://schemas.openxmlformats.org/officeDocument/2006/relationships/image"/><Relationship Id="rId7" Target="../media/image59.jpeg" Type="http://schemas.openxmlformats.org/officeDocument/2006/relationships/image"/><Relationship Id="rId8" Target="../media/image60.jpe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36.png" Type="http://schemas.openxmlformats.org/officeDocument/2006/relationships/image"/><Relationship Id="rId17" Target="../media/image3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38.png" Type="http://schemas.openxmlformats.org/officeDocument/2006/relationships/image"/><Relationship Id="rId17" Target="../media/image39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23275" y="-1760556"/>
            <a:ext cx="8664725" cy="8255120"/>
          </a:xfrm>
          <a:custGeom>
            <a:avLst/>
            <a:gdLst/>
            <a:ahLst/>
            <a:cxnLst/>
            <a:rect r="r" b="b" t="t" l="l"/>
            <a:pathLst>
              <a:path h="8255120" w="8664725">
                <a:moveTo>
                  <a:pt x="0" y="0"/>
                </a:moveTo>
                <a:lnTo>
                  <a:pt x="8664725" y="0"/>
                </a:lnTo>
                <a:lnTo>
                  <a:pt x="8664725" y="8255120"/>
                </a:lnTo>
                <a:lnTo>
                  <a:pt x="0" y="825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85871" y="5605172"/>
            <a:ext cx="4952730" cy="4718601"/>
          </a:xfrm>
          <a:custGeom>
            <a:avLst/>
            <a:gdLst/>
            <a:ahLst/>
            <a:cxnLst/>
            <a:rect r="r" b="b" t="t" l="l"/>
            <a:pathLst>
              <a:path h="4718601" w="4952730">
                <a:moveTo>
                  <a:pt x="0" y="0"/>
                </a:moveTo>
                <a:lnTo>
                  <a:pt x="4952730" y="0"/>
                </a:lnTo>
                <a:lnTo>
                  <a:pt x="4952730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71409" y="557426"/>
            <a:ext cx="8683638" cy="11425839"/>
          </a:xfrm>
          <a:custGeom>
            <a:avLst/>
            <a:gdLst/>
            <a:ahLst/>
            <a:cxnLst/>
            <a:rect r="r" b="b" t="t" l="l"/>
            <a:pathLst>
              <a:path h="11425839" w="8683638">
                <a:moveTo>
                  <a:pt x="0" y="0"/>
                </a:moveTo>
                <a:lnTo>
                  <a:pt x="8683637" y="0"/>
                </a:lnTo>
                <a:lnTo>
                  <a:pt x="8683637" y="11425838"/>
                </a:lnTo>
                <a:lnTo>
                  <a:pt x="0" y="11425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2468390">
            <a:off x="671705" y="486578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92999">
            <a:off x="6235239" y="625787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8"/>
                </a:lnTo>
                <a:lnTo>
                  <a:pt x="0" y="2761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6846">
            <a:off x="16733914" y="2997204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8099" y="825901"/>
            <a:ext cx="6249936" cy="400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PIZZA SALES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10629">
            <a:off x="8804003" y="1045332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7194062" y="5154391"/>
            <a:ext cx="1532689" cy="1164843"/>
          </a:xfrm>
          <a:custGeom>
            <a:avLst/>
            <a:gdLst/>
            <a:ahLst/>
            <a:cxnLst/>
            <a:rect r="r" b="b" t="t" l="l"/>
            <a:pathLst>
              <a:path h="1164843" w="1532689">
                <a:moveTo>
                  <a:pt x="0" y="0"/>
                </a:moveTo>
                <a:lnTo>
                  <a:pt x="1532689" y="0"/>
                </a:lnTo>
                <a:lnTo>
                  <a:pt x="1532689" y="1164843"/>
                </a:lnTo>
                <a:lnTo>
                  <a:pt x="0" y="11648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77835" y="4630602"/>
            <a:ext cx="181010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SQL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629">
            <a:off x="7585152" y="52124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999">
            <a:off x="6222403" y="221394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9"/>
                </a:lnTo>
                <a:lnTo>
                  <a:pt x="0" y="2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468390">
            <a:off x="658869" y="82185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7305">
            <a:off x="9380334" y="975680"/>
            <a:ext cx="1405566" cy="1068230"/>
          </a:xfrm>
          <a:custGeom>
            <a:avLst/>
            <a:gdLst/>
            <a:ahLst/>
            <a:cxnLst/>
            <a:rect r="r" b="b" t="t" l="l"/>
            <a:pathLst>
              <a:path h="1068230" w="1405566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6846">
            <a:off x="16169368" y="116749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63377" y="-198149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484" y="5988547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387305">
            <a:off x="6675319" y="6785217"/>
            <a:ext cx="1380614" cy="1049267"/>
          </a:xfrm>
          <a:custGeom>
            <a:avLst/>
            <a:gdLst/>
            <a:ahLst/>
            <a:cxnLst/>
            <a:rect r="r" b="b" t="t" l="l"/>
            <a:pathLst>
              <a:path h="1049267" w="1380614">
                <a:moveTo>
                  <a:pt x="0" y="0"/>
                </a:moveTo>
                <a:lnTo>
                  <a:pt x="1380614" y="0"/>
                </a:lnTo>
                <a:lnTo>
                  <a:pt x="1380614" y="1049266"/>
                </a:lnTo>
                <a:lnTo>
                  <a:pt x="0" y="1049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7067" y="444549"/>
            <a:ext cx="16012233" cy="9595456"/>
            <a:chOff x="0" y="0"/>
            <a:chExt cx="2906523" cy="174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6523" cy="1741756"/>
            </a:xfrm>
            <a:custGeom>
              <a:avLst/>
              <a:gdLst/>
              <a:ahLst/>
              <a:cxnLst/>
              <a:rect r="r" b="b" t="t" l="l"/>
              <a:pathLst>
                <a:path h="1741756" w="2906523">
                  <a:moveTo>
                    <a:pt x="3868" y="0"/>
                  </a:moveTo>
                  <a:lnTo>
                    <a:pt x="2902655" y="0"/>
                  </a:lnTo>
                  <a:cubicBezTo>
                    <a:pt x="2903681" y="0"/>
                    <a:pt x="2904664" y="408"/>
                    <a:pt x="2905390" y="1133"/>
                  </a:cubicBezTo>
                  <a:cubicBezTo>
                    <a:pt x="2906115" y="1858"/>
                    <a:pt x="2906523" y="2842"/>
                    <a:pt x="2906523" y="3868"/>
                  </a:cubicBezTo>
                  <a:lnTo>
                    <a:pt x="2906523" y="1737888"/>
                  </a:lnTo>
                  <a:cubicBezTo>
                    <a:pt x="2906523" y="1740025"/>
                    <a:pt x="2904791" y="1741756"/>
                    <a:pt x="2902655" y="1741756"/>
                  </a:cubicBezTo>
                  <a:lnTo>
                    <a:pt x="3868" y="1741756"/>
                  </a:lnTo>
                  <a:cubicBezTo>
                    <a:pt x="2842" y="1741756"/>
                    <a:pt x="1858" y="1741349"/>
                    <a:pt x="1133" y="1740624"/>
                  </a:cubicBezTo>
                  <a:cubicBezTo>
                    <a:pt x="408" y="1739898"/>
                    <a:pt x="0" y="1738914"/>
                    <a:pt x="0" y="1737888"/>
                  </a:cubicBezTo>
                  <a:lnTo>
                    <a:pt x="0" y="3868"/>
                  </a:lnTo>
                  <a:cubicBezTo>
                    <a:pt x="0" y="2842"/>
                    <a:pt x="408" y="1858"/>
                    <a:pt x="1133" y="1133"/>
                  </a:cubicBezTo>
                  <a:cubicBezTo>
                    <a:pt x="1858" y="408"/>
                    <a:pt x="2842" y="0"/>
                    <a:pt x="38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906523" cy="180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46312" y="682233"/>
            <a:ext cx="9613470" cy="4560044"/>
          </a:xfrm>
          <a:custGeom>
            <a:avLst/>
            <a:gdLst/>
            <a:ahLst/>
            <a:cxnLst/>
            <a:rect r="r" b="b" t="t" l="l"/>
            <a:pathLst>
              <a:path h="4560044" w="9613470">
                <a:moveTo>
                  <a:pt x="0" y="0"/>
                </a:moveTo>
                <a:lnTo>
                  <a:pt x="9613470" y="0"/>
                </a:lnTo>
                <a:lnTo>
                  <a:pt x="9613470" y="4560044"/>
                </a:lnTo>
                <a:lnTo>
                  <a:pt x="0" y="456004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255713" y="5988547"/>
            <a:ext cx="2782602" cy="2089886"/>
          </a:xfrm>
          <a:custGeom>
            <a:avLst/>
            <a:gdLst/>
            <a:ahLst/>
            <a:cxnLst/>
            <a:rect r="r" b="b" t="t" l="l"/>
            <a:pathLst>
              <a:path h="2089886" w="2782602">
                <a:moveTo>
                  <a:pt x="0" y="0"/>
                </a:moveTo>
                <a:lnTo>
                  <a:pt x="2782601" y="0"/>
                </a:lnTo>
                <a:lnTo>
                  <a:pt x="2782601" y="2089886"/>
                </a:lnTo>
                <a:lnTo>
                  <a:pt x="0" y="208988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804528" y="6429673"/>
            <a:ext cx="5520214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Here we have used the two tables: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order_deatils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629">
            <a:off x="7585152" y="52124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999">
            <a:off x="6222403" y="221394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9"/>
                </a:lnTo>
                <a:lnTo>
                  <a:pt x="0" y="2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468390">
            <a:off x="658869" y="82185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7305">
            <a:off x="9380334" y="975680"/>
            <a:ext cx="1405566" cy="1068230"/>
          </a:xfrm>
          <a:custGeom>
            <a:avLst/>
            <a:gdLst/>
            <a:ahLst/>
            <a:cxnLst/>
            <a:rect r="r" b="b" t="t" l="l"/>
            <a:pathLst>
              <a:path h="1068230" w="1405566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6846">
            <a:off x="16169368" y="116749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63377" y="-198149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484" y="5988547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387305">
            <a:off x="6675319" y="6785217"/>
            <a:ext cx="1380614" cy="1049267"/>
          </a:xfrm>
          <a:custGeom>
            <a:avLst/>
            <a:gdLst/>
            <a:ahLst/>
            <a:cxnLst/>
            <a:rect r="r" b="b" t="t" l="l"/>
            <a:pathLst>
              <a:path h="1049267" w="1380614">
                <a:moveTo>
                  <a:pt x="0" y="0"/>
                </a:moveTo>
                <a:lnTo>
                  <a:pt x="1380614" y="0"/>
                </a:lnTo>
                <a:lnTo>
                  <a:pt x="1380614" y="1049266"/>
                </a:lnTo>
                <a:lnTo>
                  <a:pt x="0" y="1049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7067" y="444549"/>
            <a:ext cx="16012233" cy="9595456"/>
            <a:chOff x="0" y="0"/>
            <a:chExt cx="2906523" cy="174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6523" cy="1741756"/>
            </a:xfrm>
            <a:custGeom>
              <a:avLst/>
              <a:gdLst/>
              <a:ahLst/>
              <a:cxnLst/>
              <a:rect r="r" b="b" t="t" l="l"/>
              <a:pathLst>
                <a:path h="1741756" w="2906523">
                  <a:moveTo>
                    <a:pt x="3868" y="0"/>
                  </a:moveTo>
                  <a:lnTo>
                    <a:pt x="2902655" y="0"/>
                  </a:lnTo>
                  <a:cubicBezTo>
                    <a:pt x="2903681" y="0"/>
                    <a:pt x="2904664" y="408"/>
                    <a:pt x="2905390" y="1133"/>
                  </a:cubicBezTo>
                  <a:cubicBezTo>
                    <a:pt x="2906115" y="1858"/>
                    <a:pt x="2906523" y="2842"/>
                    <a:pt x="2906523" y="3868"/>
                  </a:cubicBezTo>
                  <a:lnTo>
                    <a:pt x="2906523" y="1737888"/>
                  </a:lnTo>
                  <a:cubicBezTo>
                    <a:pt x="2906523" y="1740025"/>
                    <a:pt x="2904791" y="1741756"/>
                    <a:pt x="2902655" y="1741756"/>
                  </a:cubicBezTo>
                  <a:lnTo>
                    <a:pt x="3868" y="1741756"/>
                  </a:lnTo>
                  <a:cubicBezTo>
                    <a:pt x="2842" y="1741756"/>
                    <a:pt x="1858" y="1741349"/>
                    <a:pt x="1133" y="1740624"/>
                  </a:cubicBezTo>
                  <a:cubicBezTo>
                    <a:pt x="408" y="1739898"/>
                    <a:pt x="0" y="1738914"/>
                    <a:pt x="0" y="1737888"/>
                  </a:cubicBezTo>
                  <a:lnTo>
                    <a:pt x="0" y="3868"/>
                  </a:lnTo>
                  <a:cubicBezTo>
                    <a:pt x="0" y="2842"/>
                    <a:pt x="408" y="1858"/>
                    <a:pt x="1133" y="1133"/>
                  </a:cubicBezTo>
                  <a:cubicBezTo>
                    <a:pt x="1858" y="408"/>
                    <a:pt x="2842" y="0"/>
                    <a:pt x="38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906523" cy="180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19787" y="633743"/>
            <a:ext cx="9321705" cy="4771361"/>
          </a:xfrm>
          <a:custGeom>
            <a:avLst/>
            <a:gdLst/>
            <a:ahLst/>
            <a:cxnLst/>
            <a:rect r="r" b="b" t="t" l="l"/>
            <a:pathLst>
              <a:path h="4771361" w="9321705">
                <a:moveTo>
                  <a:pt x="0" y="0"/>
                </a:moveTo>
                <a:lnTo>
                  <a:pt x="9321705" y="0"/>
                </a:lnTo>
                <a:lnTo>
                  <a:pt x="9321705" y="4771361"/>
                </a:lnTo>
                <a:lnTo>
                  <a:pt x="0" y="47713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50291" y="6279843"/>
            <a:ext cx="4893193" cy="2645831"/>
          </a:xfrm>
          <a:custGeom>
            <a:avLst/>
            <a:gdLst/>
            <a:ahLst/>
            <a:cxnLst/>
            <a:rect r="r" b="b" t="t" l="l"/>
            <a:pathLst>
              <a:path h="2645831" w="4893193">
                <a:moveTo>
                  <a:pt x="0" y="0"/>
                </a:moveTo>
                <a:lnTo>
                  <a:pt x="4893193" y="0"/>
                </a:lnTo>
                <a:lnTo>
                  <a:pt x="4893193" y="2645831"/>
                </a:lnTo>
                <a:lnTo>
                  <a:pt x="0" y="264583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69246" y="6606946"/>
            <a:ext cx="5783937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Here we have used the three tables: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order_deatils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pizza_types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629">
            <a:off x="7585152" y="52124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999">
            <a:off x="6222403" y="221394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9"/>
                </a:lnTo>
                <a:lnTo>
                  <a:pt x="0" y="2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468390">
            <a:off x="658869" y="82185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7305">
            <a:off x="9380334" y="975680"/>
            <a:ext cx="1405566" cy="1068230"/>
          </a:xfrm>
          <a:custGeom>
            <a:avLst/>
            <a:gdLst/>
            <a:ahLst/>
            <a:cxnLst/>
            <a:rect r="r" b="b" t="t" l="l"/>
            <a:pathLst>
              <a:path h="1068230" w="1405566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6846">
            <a:off x="16169368" y="116749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63377" y="-198149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484" y="5988547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387305">
            <a:off x="6675319" y="6785217"/>
            <a:ext cx="1380614" cy="1049267"/>
          </a:xfrm>
          <a:custGeom>
            <a:avLst/>
            <a:gdLst/>
            <a:ahLst/>
            <a:cxnLst/>
            <a:rect r="r" b="b" t="t" l="l"/>
            <a:pathLst>
              <a:path h="1049267" w="1380614">
                <a:moveTo>
                  <a:pt x="0" y="0"/>
                </a:moveTo>
                <a:lnTo>
                  <a:pt x="1380614" y="0"/>
                </a:lnTo>
                <a:lnTo>
                  <a:pt x="1380614" y="1049266"/>
                </a:lnTo>
                <a:lnTo>
                  <a:pt x="0" y="1049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7067" y="444549"/>
            <a:ext cx="16012233" cy="9595456"/>
            <a:chOff x="0" y="0"/>
            <a:chExt cx="2906523" cy="174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6523" cy="1741756"/>
            </a:xfrm>
            <a:custGeom>
              <a:avLst/>
              <a:gdLst/>
              <a:ahLst/>
              <a:cxnLst/>
              <a:rect r="r" b="b" t="t" l="l"/>
              <a:pathLst>
                <a:path h="1741756" w="2906523">
                  <a:moveTo>
                    <a:pt x="3868" y="0"/>
                  </a:moveTo>
                  <a:lnTo>
                    <a:pt x="2902655" y="0"/>
                  </a:lnTo>
                  <a:cubicBezTo>
                    <a:pt x="2903681" y="0"/>
                    <a:pt x="2904664" y="408"/>
                    <a:pt x="2905390" y="1133"/>
                  </a:cubicBezTo>
                  <a:cubicBezTo>
                    <a:pt x="2906115" y="1858"/>
                    <a:pt x="2906523" y="2842"/>
                    <a:pt x="2906523" y="3868"/>
                  </a:cubicBezTo>
                  <a:lnTo>
                    <a:pt x="2906523" y="1737888"/>
                  </a:lnTo>
                  <a:cubicBezTo>
                    <a:pt x="2906523" y="1740025"/>
                    <a:pt x="2904791" y="1741756"/>
                    <a:pt x="2902655" y="1741756"/>
                  </a:cubicBezTo>
                  <a:lnTo>
                    <a:pt x="3868" y="1741756"/>
                  </a:lnTo>
                  <a:cubicBezTo>
                    <a:pt x="2842" y="1741756"/>
                    <a:pt x="1858" y="1741349"/>
                    <a:pt x="1133" y="1740624"/>
                  </a:cubicBezTo>
                  <a:cubicBezTo>
                    <a:pt x="408" y="1739898"/>
                    <a:pt x="0" y="1738914"/>
                    <a:pt x="0" y="1737888"/>
                  </a:cubicBezTo>
                  <a:lnTo>
                    <a:pt x="0" y="3868"/>
                  </a:lnTo>
                  <a:cubicBezTo>
                    <a:pt x="0" y="2842"/>
                    <a:pt x="408" y="1858"/>
                    <a:pt x="1133" y="1133"/>
                  </a:cubicBezTo>
                  <a:cubicBezTo>
                    <a:pt x="1858" y="408"/>
                    <a:pt x="2842" y="0"/>
                    <a:pt x="38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906523" cy="180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72634" y="649237"/>
            <a:ext cx="10296160" cy="4460031"/>
          </a:xfrm>
          <a:custGeom>
            <a:avLst/>
            <a:gdLst/>
            <a:ahLst/>
            <a:cxnLst/>
            <a:rect r="r" b="b" t="t" l="l"/>
            <a:pathLst>
              <a:path h="4460031" w="10296160">
                <a:moveTo>
                  <a:pt x="0" y="0"/>
                </a:moveTo>
                <a:lnTo>
                  <a:pt x="10296160" y="0"/>
                </a:lnTo>
                <a:lnTo>
                  <a:pt x="10296160" y="4460031"/>
                </a:lnTo>
                <a:lnTo>
                  <a:pt x="0" y="446003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768794" y="5988547"/>
            <a:ext cx="3890121" cy="2733145"/>
          </a:xfrm>
          <a:custGeom>
            <a:avLst/>
            <a:gdLst/>
            <a:ahLst/>
            <a:cxnLst/>
            <a:rect r="r" b="b" t="t" l="l"/>
            <a:pathLst>
              <a:path h="2733145" w="3890121">
                <a:moveTo>
                  <a:pt x="0" y="0"/>
                </a:moveTo>
                <a:lnTo>
                  <a:pt x="3890121" y="0"/>
                </a:lnTo>
                <a:lnTo>
                  <a:pt x="3890121" y="2733145"/>
                </a:lnTo>
                <a:lnTo>
                  <a:pt x="0" y="273314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360063" y="6606946"/>
            <a:ext cx="5783937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Here we have used the three tables: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order_deatils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pizza_types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629">
            <a:off x="7585152" y="52124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999">
            <a:off x="6222403" y="221394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9"/>
                </a:lnTo>
                <a:lnTo>
                  <a:pt x="0" y="2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468390">
            <a:off x="658869" y="82185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7305">
            <a:off x="9380334" y="975680"/>
            <a:ext cx="1405566" cy="1068230"/>
          </a:xfrm>
          <a:custGeom>
            <a:avLst/>
            <a:gdLst/>
            <a:ahLst/>
            <a:cxnLst/>
            <a:rect r="r" b="b" t="t" l="l"/>
            <a:pathLst>
              <a:path h="1068230" w="1405566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6846">
            <a:off x="16169368" y="116749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63377" y="-198149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484" y="5988547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387305">
            <a:off x="6675319" y="6785217"/>
            <a:ext cx="1380614" cy="1049267"/>
          </a:xfrm>
          <a:custGeom>
            <a:avLst/>
            <a:gdLst/>
            <a:ahLst/>
            <a:cxnLst/>
            <a:rect r="r" b="b" t="t" l="l"/>
            <a:pathLst>
              <a:path h="1049267" w="1380614">
                <a:moveTo>
                  <a:pt x="0" y="0"/>
                </a:moveTo>
                <a:lnTo>
                  <a:pt x="1380614" y="0"/>
                </a:lnTo>
                <a:lnTo>
                  <a:pt x="1380614" y="1049266"/>
                </a:lnTo>
                <a:lnTo>
                  <a:pt x="0" y="1049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7067" y="444549"/>
            <a:ext cx="16012233" cy="9595456"/>
            <a:chOff x="0" y="0"/>
            <a:chExt cx="2906523" cy="174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6523" cy="1741756"/>
            </a:xfrm>
            <a:custGeom>
              <a:avLst/>
              <a:gdLst/>
              <a:ahLst/>
              <a:cxnLst/>
              <a:rect r="r" b="b" t="t" l="l"/>
              <a:pathLst>
                <a:path h="1741756" w="2906523">
                  <a:moveTo>
                    <a:pt x="3868" y="0"/>
                  </a:moveTo>
                  <a:lnTo>
                    <a:pt x="2902655" y="0"/>
                  </a:lnTo>
                  <a:cubicBezTo>
                    <a:pt x="2903681" y="0"/>
                    <a:pt x="2904664" y="408"/>
                    <a:pt x="2905390" y="1133"/>
                  </a:cubicBezTo>
                  <a:cubicBezTo>
                    <a:pt x="2906115" y="1858"/>
                    <a:pt x="2906523" y="2842"/>
                    <a:pt x="2906523" y="3868"/>
                  </a:cubicBezTo>
                  <a:lnTo>
                    <a:pt x="2906523" y="1737888"/>
                  </a:lnTo>
                  <a:cubicBezTo>
                    <a:pt x="2906523" y="1740025"/>
                    <a:pt x="2904791" y="1741756"/>
                    <a:pt x="2902655" y="1741756"/>
                  </a:cubicBezTo>
                  <a:lnTo>
                    <a:pt x="3868" y="1741756"/>
                  </a:lnTo>
                  <a:cubicBezTo>
                    <a:pt x="2842" y="1741756"/>
                    <a:pt x="1858" y="1741349"/>
                    <a:pt x="1133" y="1740624"/>
                  </a:cubicBezTo>
                  <a:cubicBezTo>
                    <a:pt x="408" y="1739898"/>
                    <a:pt x="0" y="1738914"/>
                    <a:pt x="0" y="1737888"/>
                  </a:cubicBezTo>
                  <a:lnTo>
                    <a:pt x="0" y="3868"/>
                  </a:lnTo>
                  <a:cubicBezTo>
                    <a:pt x="0" y="2842"/>
                    <a:pt x="408" y="1858"/>
                    <a:pt x="1133" y="1133"/>
                  </a:cubicBezTo>
                  <a:cubicBezTo>
                    <a:pt x="1858" y="408"/>
                    <a:pt x="2842" y="0"/>
                    <a:pt x="38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906523" cy="180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31648" y="900056"/>
            <a:ext cx="11006942" cy="3116050"/>
          </a:xfrm>
          <a:custGeom>
            <a:avLst/>
            <a:gdLst/>
            <a:ahLst/>
            <a:cxnLst/>
            <a:rect r="r" b="b" t="t" l="l"/>
            <a:pathLst>
              <a:path h="3116050" w="11006942">
                <a:moveTo>
                  <a:pt x="0" y="0"/>
                </a:moveTo>
                <a:lnTo>
                  <a:pt x="11006942" y="0"/>
                </a:lnTo>
                <a:lnTo>
                  <a:pt x="11006942" y="3116049"/>
                </a:lnTo>
                <a:lnTo>
                  <a:pt x="0" y="31160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021756" y="5737824"/>
            <a:ext cx="4521728" cy="2845570"/>
          </a:xfrm>
          <a:custGeom>
            <a:avLst/>
            <a:gdLst/>
            <a:ahLst/>
            <a:cxnLst/>
            <a:rect r="r" b="b" t="t" l="l"/>
            <a:pathLst>
              <a:path h="2845570" w="4521728">
                <a:moveTo>
                  <a:pt x="0" y="0"/>
                </a:moveTo>
                <a:lnTo>
                  <a:pt x="4521728" y="0"/>
                </a:lnTo>
                <a:lnTo>
                  <a:pt x="4521728" y="2845571"/>
                </a:lnTo>
                <a:lnTo>
                  <a:pt x="0" y="284557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629757" y="4889500"/>
            <a:ext cx="502848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Here we have only single table.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629">
            <a:off x="7585152" y="52124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999">
            <a:off x="6222403" y="221394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9"/>
                </a:lnTo>
                <a:lnTo>
                  <a:pt x="0" y="2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468390">
            <a:off x="658869" y="82185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7305">
            <a:off x="9380334" y="975680"/>
            <a:ext cx="1405566" cy="1068230"/>
          </a:xfrm>
          <a:custGeom>
            <a:avLst/>
            <a:gdLst/>
            <a:ahLst/>
            <a:cxnLst/>
            <a:rect r="r" b="b" t="t" l="l"/>
            <a:pathLst>
              <a:path h="1068230" w="1405566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6846">
            <a:off x="16169368" y="116749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63377" y="-198149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484" y="5988547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387305">
            <a:off x="6675319" y="6785217"/>
            <a:ext cx="1380614" cy="1049267"/>
          </a:xfrm>
          <a:custGeom>
            <a:avLst/>
            <a:gdLst/>
            <a:ahLst/>
            <a:cxnLst/>
            <a:rect r="r" b="b" t="t" l="l"/>
            <a:pathLst>
              <a:path h="1049267" w="1380614">
                <a:moveTo>
                  <a:pt x="0" y="0"/>
                </a:moveTo>
                <a:lnTo>
                  <a:pt x="1380614" y="0"/>
                </a:lnTo>
                <a:lnTo>
                  <a:pt x="1380614" y="1049266"/>
                </a:lnTo>
                <a:lnTo>
                  <a:pt x="0" y="1049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7067" y="444549"/>
            <a:ext cx="16012233" cy="9595456"/>
            <a:chOff x="0" y="0"/>
            <a:chExt cx="2906523" cy="174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6523" cy="1741756"/>
            </a:xfrm>
            <a:custGeom>
              <a:avLst/>
              <a:gdLst/>
              <a:ahLst/>
              <a:cxnLst/>
              <a:rect r="r" b="b" t="t" l="l"/>
              <a:pathLst>
                <a:path h="1741756" w="2906523">
                  <a:moveTo>
                    <a:pt x="3868" y="0"/>
                  </a:moveTo>
                  <a:lnTo>
                    <a:pt x="2902655" y="0"/>
                  </a:lnTo>
                  <a:cubicBezTo>
                    <a:pt x="2903681" y="0"/>
                    <a:pt x="2904664" y="408"/>
                    <a:pt x="2905390" y="1133"/>
                  </a:cubicBezTo>
                  <a:cubicBezTo>
                    <a:pt x="2906115" y="1858"/>
                    <a:pt x="2906523" y="2842"/>
                    <a:pt x="2906523" y="3868"/>
                  </a:cubicBezTo>
                  <a:lnTo>
                    <a:pt x="2906523" y="1737888"/>
                  </a:lnTo>
                  <a:cubicBezTo>
                    <a:pt x="2906523" y="1740025"/>
                    <a:pt x="2904791" y="1741756"/>
                    <a:pt x="2902655" y="1741756"/>
                  </a:cubicBezTo>
                  <a:lnTo>
                    <a:pt x="3868" y="1741756"/>
                  </a:lnTo>
                  <a:cubicBezTo>
                    <a:pt x="2842" y="1741756"/>
                    <a:pt x="1858" y="1741349"/>
                    <a:pt x="1133" y="1740624"/>
                  </a:cubicBezTo>
                  <a:cubicBezTo>
                    <a:pt x="408" y="1739898"/>
                    <a:pt x="0" y="1738914"/>
                    <a:pt x="0" y="1737888"/>
                  </a:cubicBezTo>
                  <a:lnTo>
                    <a:pt x="0" y="3868"/>
                  </a:lnTo>
                  <a:cubicBezTo>
                    <a:pt x="0" y="2842"/>
                    <a:pt x="408" y="1858"/>
                    <a:pt x="1133" y="1133"/>
                  </a:cubicBezTo>
                  <a:cubicBezTo>
                    <a:pt x="1858" y="408"/>
                    <a:pt x="2842" y="0"/>
                    <a:pt x="38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906523" cy="180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19410" y="627194"/>
            <a:ext cx="11231419" cy="4504117"/>
          </a:xfrm>
          <a:custGeom>
            <a:avLst/>
            <a:gdLst/>
            <a:ahLst/>
            <a:cxnLst/>
            <a:rect r="r" b="b" t="t" l="l"/>
            <a:pathLst>
              <a:path h="4504117" w="11231419">
                <a:moveTo>
                  <a:pt x="0" y="0"/>
                </a:moveTo>
                <a:lnTo>
                  <a:pt x="11231419" y="0"/>
                </a:lnTo>
                <a:lnTo>
                  <a:pt x="11231419" y="4504116"/>
                </a:lnTo>
                <a:lnTo>
                  <a:pt x="0" y="450411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97022" y="6479204"/>
            <a:ext cx="2283584" cy="1429561"/>
          </a:xfrm>
          <a:custGeom>
            <a:avLst/>
            <a:gdLst/>
            <a:ahLst/>
            <a:cxnLst/>
            <a:rect r="r" b="b" t="t" l="l"/>
            <a:pathLst>
              <a:path h="1429561" w="2283584">
                <a:moveTo>
                  <a:pt x="0" y="0"/>
                </a:moveTo>
                <a:lnTo>
                  <a:pt x="2283584" y="0"/>
                </a:lnTo>
                <a:lnTo>
                  <a:pt x="2283584" y="1429561"/>
                </a:lnTo>
                <a:lnTo>
                  <a:pt x="0" y="14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275012" y="6496348"/>
            <a:ext cx="5520214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Here we have used the two tables: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order_deatils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629">
            <a:off x="7585152" y="52124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999">
            <a:off x="6222403" y="221394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9"/>
                </a:lnTo>
                <a:lnTo>
                  <a:pt x="0" y="2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468390">
            <a:off x="658869" y="82185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7305">
            <a:off x="9380334" y="975680"/>
            <a:ext cx="1405566" cy="1068230"/>
          </a:xfrm>
          <a:custGeom>
            <a:avLst/>
            <a:gdLst/>
            <a:ahLst/>
            <a:cxnLst/>
            <a:rect r="r" b="b" t="t" l="l"/>
            <a:pathLst>
              <a:path h="1068230" w="1405566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6846">
            <a:off x="16169368" y="116749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63377" y="-198149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484" y="5988547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387305">
            <a:off x="6675319" y="6785217"/>
            <a:ext cx="1380614" cy="1049267"/>
          </a:xfrm>
          <a:custGeom>
            <a:avLst/>
            <a:gdLst/>
            <a:ahLst/>
            <a:cxnLst/>
            <a:rect r="r" b="b" t="t" l="l"/>
            <a:pathLst>
              <a:path h="1049267" w="1380614">
                <a:moveTo>
                  <a:pt x="0" y="0"/>
                </a:moveTo>
                <a:lnTo>
                  <a:pt x="1380614" y="0"/>
                </a:lnTo>
                <a:lnTo>
                  <a:pt x="1380614" y="1049266"/>
                </a:lnTo>
                <a:lnTo>
                  <a:pt x="0" y="1049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7067" y="444549"/>
            <a:ext cx="16012233" cy="9595456"/>
            <a:chOff x="0" y="0"/>
            <a:chExt cx="2906523" cy="174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6523" cy="1741756"/>
            </a:xfrm>
            <a:custGeom>
              <a:avLst/>
              <a:gdLst/>
              <a:ahLst/>
              <a:cxnLst/>
              <a:rect r="r" b="b" t="t" l="l"/>
              <a:pathLst>
                <a:path h="1741756" w="2906523">
                  <a:moveTo>
                    <a:pt x="3868" y="0"/>
                  </a:moveTo>
                  <a:lnTo>
                    <a:pt x="2902655" y="0"/>
                  </a:lnTo>
                  <a:cubicBezTo>
                    <a:pt x="2903681" y="0"/>
                    <a:pt x="2904664" y="408"/>
                    <a:pt x="2905390" y="1133"/>
                  </a:cubicBezTo>
                  <a:cubicBezTo>
                    <a:pt x="2906115" y="1858"/>
                    <a:pt x="2906523" y="2842"/>
                    <a:pt x="2906523" y="3868"/>
                  </a:cubicBezTo>
                  <a:lnTo>
                    <a:pt x="2906523" y="1737888"/>
                  </a:lnTo>
                  <a:cubicBezTo>
                    <a:pt x="2906523" y="1740025"/>
                    <a:pt x="2904791" y="1741756"/>
                    <a:pt x="2902655" y="1741756"/>
                  </a:cubicBezTo>
                  <a:lnTo>
                    <a:pt x="3868" y="1741756"/>
                  </a:lnTo>
                  <a:cubicBezTo>
                    <a:pt x="2842" y="1741756"/>
                    <a:pt x="1858" y="1741349"/>
                    <a:pt x="1133" y="1740624"/>
                  </a:cubicBezTo>
                  <a:cubicBezTo>
                    <a:pt x="408" y="1739898"/>
                    <a:pt x="0" y="1738914"/>
                    <a:pt x="0" y="1737888"/>
                  </a:cubicBezTo>
                  <a:lnTo>
                    <a:pt x="0" y="3868"/>
                  </a:lnTo>
                  <a:cubicBezTo>
                    <a:pt x="0" y="2842"/>
                    <a:pt x="408" y="1858"/>
                    <a:pt x="1133" y="1133"/>
                  </a:cubicBezTo>
                  <a:cubicBezTo>
                    <a:pt x="1858" y="408"/>
                    <a:pt x="2842" y="0"/>
                    <a:pt x="38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906523" cy="180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70877" y="790295"/>
            <a:ext cx="9270615" cy="5489548"/>
          </a:xfrm>
          <a:custGeom>
            <a:avLst/>
            <a:gdLst/>
            <a:ahLst/>
            <a:cxnLst/>
            <a:rect r="r" b="b" t="t" l="l"/>
            <a:pathLst>
              <a:path h="5489548" w="9270615">
                <a:moveTo>
                  <a:pt x="0" y="0"/>
                </a:moveTo>
                <a:lnTo>
                  <a:pt x="9270615" y="0"/>
                </a:lnTo>
                <a:lnTo>
                  <a:pt x="9270615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73235" y="6921065"/>
            <a:ext cx="5197981" cy="1977848"/>
          </a:xfrm>
          <a:custGeom>
            <a:avLst/>
            <a:gdLst/>
            <a:ahLst/>
            <a:cxnLst/>
            <a:rect r="r" b="b" t="t" l="l"/>
            <a:pathLst>
              <a:path h="1977848" w="5197981">
                <a:moveTo>
                  <a:pt x="0" y="0"/>
                </a:moveTo>
                <a:lnTo>
                  <a:pt x="5197981" y="0"/>
                </a:lnTo>
                <a:lnTo>
                  <a:pt x="5197981" y="1977849"/>
                </a:lnTo>
                <a:lnTo>
                  <a:pt x="0" y="197784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161184" y="7107017"/>
            <a:ext cx="5783937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Here we have used the three tables: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order_deatils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pizza_types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629">
            <a:off x="7585152" y="52124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999">
            <a:off x="6222403" y="221394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9"/>
                </a:lnTo>
                <a:lnTo>
                  <a:pt x="0" y="2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468390">
            <a:off x="658869" y="82185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7305">
            <a:off x="9380334" y="975680"/>
            <a:ext cx="1405566" cy="1068230"/>
          </a:xfrm>
          <a:custGeom>
            <a:avLst/>
            <a:gdLst/>
            <a:ahLst/>
            <a:cxnLst/>
            <a:rect r="r" b="b" t="t" l="l"/>
            <a:pathLst>
              <a:path h="1068230" w="1405566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6846">
            <a:off x="16169368" y="116749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63377" y="-198149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484" y="5988547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387305">
            <a:off x="6675319" y="6785217"/>
            <a:ext cx="1380614" cy="1049267"/>
          </a:xfrm>
          <a:custGeom>
            <a:avLst/>
            <a:gdLst/>
            <a:ahLst/>
            <a:cxnLst/>
            <a:rect r="r" b="b" t="t" l="l"/>
            <a:pathLst>
              <a:path h="1049267" w="1380614">
                <a:moveTo>
                  <a:pt x="0" y="0"/>
                </a:moveTo>
                <a:lnTo>
                  <a:pt x="1380614" y="0"/>
                </a:lnTo>
                <a:lnTo>
                  <a:pt x="1380614" y="1049266"/>
                </a:lnTo>
                <a:lnTo>
                  <a:pt x="0" y="1049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7067" y="444549"/>
            <a:ext cx="16012233" cy="9595456"/>
            <a:chOff x="0" y="0"/>
            <a:chExt cx="2906523" cy="174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6523" cy="1741756"/>
            </a:xfrm>
            <a:custGeom>
              <a:avLst/>
              <a:gdLst/>
              <a:ahLst/>
              <a:cxnLst/>
              <a:rect r="r" b="b" t="t" l="l"/>
              <a:pathLst>
                <a:path h="1741756" w="2906523">
                  <a:moveTo>
                    <a:pt x="3868" y="0"/>
                  </a:moveTo>
                  <a:lnTo>
                    <a:pt x="2902655" y="0"/>
                  </a:lnTo>
                  <a:cubicBezTo>
                    <a:pt x="2903681" y="0"/>
                    <a:pt x="2904664" y="408"/>
                    <a:pt x="2905390" y="1133"/>
                  </a:cubicBezTo>
                  <a:cubicBezTo>
                    <a:pt x="2906115" y="1858"/>
                    <a:pt x="2906523" y="2842"/>
                    <a:pt x="2906523" y="3868"/>
                  </a:cubicBezTo>
                  <a:lnTo>
                    <a:pt x="2906523" y="1737888"/>
                  </a:lnTo>
                  <a:cubicBezTo>
                    <a:pt x="2906523" y="1740025"/>
                    <a:pt x="2904791" y="1741756"/>
                    <a:pt x="2902655" y="1741756"/>
                  </a:cubicBezTo>
                  <a:lnTo>
                    <a:pt x="3868" y="1741756"/>
                  </a:lnTo>
                  <a:cubicBezTo>
                    <a:pt x="2842" y="1741756"/>
                    <a:pt x="1858" y="1741349"/>
                    <a:pt x="1133" y="1740624"/>
                  </a:cubicBezTo>
                  <a:cubicBezTo>
                    <a:pt x="408" y="1739898"/>
                    <a:pt x="0" y="1738914"/>
                    <a:pt x="0" y="1737888"/>
                  </a:cubicBezTo>
                  <a:lnTo>
                    <a:pt x="0" y="3868"/>
                  </a:lnTo>
                  <a:cubicBezTo>
                    <a:pt x="0" y="2842"/>
                    <a:pt x="408" y="1858"/>
                    <a:pt x="1133" y="1133"/>
                  </a:cubicBezTo>
                  <a:cubicBezTo>
                    <a:pt x="1858" y="408"/>
                    <a:pt x="2842" y="0"/>
                    <a:pt x="38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906523" cy="180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95916" y="711469"/>
            <a:ext cx="8896359" cy="5784880"/>
          </a:xfrm>
          <a:custGeom>
            <a:avLst/>
            <a:gdLst/>
            <a:ahLst/>
            <a:cxnLst/>
            <a:rect r="r" b="b" t="t" l="l"/>
            <a:pathLst>
              <a:path h="5784880" w="8896359">
                <a:moveTo>
                  <a:pt x="0" y="0"/>
                </a:moveTo>
                <a:lnTo>
                  <a:pt x="8896359" y="0"/>
                </a:lnTo>
                <a:lnTo>
                  <a:pt x="8896359" y="5784879"/>
                </a:lnTo>
                <a:lnTo>
                  <a:pt x="0" y="57848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92275" y="7007942"/>
            <a:ext cx="5091574" cy="2740193"/>
          </a:xfrm>
          <a:custGeom>
            <a:avLst/>
            <a:gdLst/>
            <a:ahLst/>
            <a:cxnLst/>
            <a:rect r="r" b="b" t="t" l="l"/>
            <a:pathLst>
              <a:path h="2740193" w="5091574">
                <a:moveTo>
                  <a:pt x="0" y="0"/>
                </a:moveTo>
                <a:lnTo>
                  <a:pt x="5091574" y="0"/>
                </a:lnTo>
                <a:lnTo>
                  <a:pt x="5091574" y="2740193"/>
                </a:lnTo>
                <a:lnTo>
                  <a:pt x="0" y="2740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152127" y="7243175"/>
            <a:ext cx="5783937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Here we have used the three tables: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order_deatils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pizza_types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629">
            <a:off x="7585152" y="52124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999">
            <a:off x="6222403" y="221394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9"/>
                </a:lnTo>
                <a:lnTo>
                  <a:pt x="0" y="2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468390">
            <a:off x="658869" y="82185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7305">
            <a:off x="9380334" y="975680"/>
            <a:ext cx="1405566" cy="1068230"/>
          </a:xfrm>
          <a:custGeom>
            <a:avLst/>
            <a:gdLst/>
            <a:ahLst/>
            <a:cxnLst/>
            <a:rect r="r" b="b" t="t" l="l"/>
            <a:pathLst>
              <a:path h="1068230" w="1405566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6846">
            <a:off x="16169368" y="116749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63377" y="-198149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484" y="5988547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387305">
            <a:off x="6675319" y="6785217"/>
            <a:ext cx="1380614" cy="1049267"/>
          </a:xfrm>
          <a:custGeom>
            <a:avLst/>
            <a:gdLst/>
            <a:ahLst/>
            <a:cxnLst/>
            <a:rect r="r" b="b" t="t" l="l"/>
            <a:pathLst>
              <a:path h="1049267" w="1380614">
                <a:moveTo>
                  <a:pt x="0" y="0"/>
                </a:moveTo>
                <a:lnTo>
                  <a:pt x="1380614" y="0"/>
                </a:lnTo>
                <a:lnTo>
                  <a:pt x="1380614" y="1049266"/>
                </a:lnTo>
                <a:lnTo>
                  <a:pt x="0" y="1049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7067" y="444549"/>
            <a:ext cx="16012233" cy="9595456"/>
            <a:chOff x="0" y="0"/>
            <a:chExt cx="2906523" cy="174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6523" cy="1741756"/>
            </a:xfrm>
            <a:custGeom>
              <a:avLst/>
              <a:gdLst/>
              <a:ahLst/>
              <a:cxnLst/>
              <a:rect r="r" b="b" t="t" l="l"/>
              <a:pathLst>
                <a:path h="1741756" w="2906523">
                  <a:moveTo>
                    <a:pt x="3868" y="0"/>
                  </a:moveTo>
                  <a:lnTo>
                    <a:pt x="2902655" y="0"/>
                  </a:lnTo>
                  <a:cubicBezTo>
                    <a:pt x="2903681" y="0"/>
                    <a:pt x="2904664" y="408"/>
                    <a:pt x="2905390" y="1133"/>
                  </a:cubicBezTo>
                  <a:cubicBezTo>
                    <a:pt x="2906115" y="1858"/>
                    <a:pt x="2906523" y="2842"/>
                    <a:pt x="2906523" y="3868"/>
                  </a:cubicBezTo>
                  <a:lnTo>
                    <a:pt x="2906523" y="1737888"/>
                  </a:lnTo>
                  <a:cubicBezTo>
                    <a:pt x="2906523" y="1740025"/>
                    <a:pt x="2904791" y="1741756"/>
                    <a:pt x="2902655" y="1741756"/>
                  </a:cubicBezTo>
                  <a:lnTo>
                    <a:pt x="3868" y="1741756"/>
                  </a:lnTo>
                  <a:cubicBezTo>
                    <a:pt x="2842" y="1741756"/>
                    <a:pt x="1858" y="1741349"/>
                    <a:pt x="1133" y="1740624"/>
                  </a:cubicBezTo>
                  <a:cubicBezTo>
                    <a:pt x="408" y="1739898"/>
                    <a:pt x="0" y="1738914"/>
                    <a:pt x="0" y="1737888"/>
                  </a:cubicBezTo>
                  <a:lnTo>
                    <a:pt x="0" y="3868"/>
                  </a:lnTo>
                  <a:cubicBezTo>
                    <a:pt x="0" y="2842"/>
                    <a:pt x="408" y="1858"/>
                    <a:pt x="1133" y="1133"/>
                  </a:cubicBezTo>
                  <a:cubicBezTo>
                    <a:pt x="1858" y="408"/>
                    <a:pt x="2842" y="0"/>
                    <a:pt x="38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906523" cy="180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91674" y="697857"/>
            <a:ext cx="9624994" cy="5405397"/>
          </a:xfrm>
          <a:custGeom>
            <a:avLst/>
            <a:gdLst/>
            <a:ahLst/>
            <a:cxnLst/>
            <a:rect r="r" b="b" t="t" l="l"/>
            <a:pathLst>
              <a:path h="5405397" w="9624994">
                <a:moveTo>
                  <a:pt x="0" y="0"/>
                </a:moveTo>
                <a:lnTo>
                  <a:pt x="9624995" y="0"/>
                </a:lnTo>
                <a:lnTo>
                  <a:pt x="9624995" y="5405396"/>
                </a:lnTo>
                <a:lnTo>
                  <a:pt x="0" y="54053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867255" y="3400555"/>
            <a:ext cx="2840580" cy="6035037"/>
          </a:xfrm>
          <a:custGeom>
            <a:avLst/>
            <a:gdLst/>
            <a:ahLst/>
            <a:cxnLst/>
            <a:rect r="r" b="b" t="t" l="l"/>
            <a:pathLst>
              <a:path h="6035037" w="2840580">
                <a:moveTo>
                  <a:pt x="0" y="0"/>
                </a:moveTo>
                <a:lnTo>
                  <a:pt x="2840580" y="0"/>
                </a:lnTo>
                <a:lnTo>
                  <a:pt x="2840580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053230" y="6997540"/>
            <a:ext cx="5783937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Here we have used the three tables: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order_deatils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629">
            <a:off x="7585152" y="52124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999">
            <a:off x="6222403" y="221394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9"/>
                </a:lnTo>
                <a:lnTo>
                  <a:pt x="0" y="2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468390">
            <a:off x="658869" y="82185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7305">
            <a:off x="9380334" y="975680"/>
            <a:ext cx="1405566" cy="1068230"/>
          </a:xfrm>
          <a:custGeom>
            <a:avLst/>
            <a:gdLst/>
            <a:ahLst/>
            <a:cxnLst/>
            <a:rect r="r" b="b" t="t" l="l"/>
            <a:pathLst>
              <a:path h="1068230" w="1405566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6846">
            <a:off x="16169368" y="116749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63377" y="-198149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484" y="5988547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387305">
            <a:off x="6675319" y="6785217"/>
            <a:ext cx="1380614" cy="1049267"/>
          </a:xfrm>
          <a:custGeom>
            <a:avLst/>
            <a:gdLst/>
            <a:ahLst/>
            <a:cxnLst/>
            <a:rect r="r" b="b" t="t" l="l"/>
            <a:pathLst>
              <a:path h="1049267" w="1380614">
                <a:moveTo>
                  <a:pt x="0" y="0"/>
                </a:moveTo>
                <a:lnTo>
                  <a:pt x="1380614" y="0"/>
                </a:lnTo>
                <a:lnTo>
                  <a:pt x="1380614" y="1049266"/>
                </a:lnTo>
                <a:lnTo>
                  <a:pt x="0" y="1049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7067" y="444549"/>
            <a:ext cx="16012233" cy="9595456"/>
            <a:chOff x="0" y="0"/>
            <a:chExt cx="2906523" cy="174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6523" cy="1741756"/>
            </a:xfrm>
            <a:custGeom>
              <a:avLst/>
              <a:gdLst/>
              <a:ahLst/>
              <a:cxnLst/>
              <a:rect r="r" b="b" t="t" l="l"/>
              <a:pathLst>
                <a:path h="1741756" w="2906523">
                  <a:moveTo>
                    <a:pt x="3868" y="0"/>
                  </a:moveTo>
                  <a:lnTo>
                    <a:pt x="2902655" y="0"/>
                  </a:lnTo>
                  <a:cubicBezTo>
                    <a:pt x="2903681" y="0"/>
                    <a:pt x="2904664" y="408"/>
                    <a:pt x="2905390" y="1133"/>
                  </a:cubicBezTo>
                  <a:cubicBezTo>
                    <a:pt x="2906115" y="1858"/>
                    <a:pt x="2906523" y="2842"/>
                    <a:pt x="2906523" y="3868"/>
                  </a:cubicBezTo>
                  <a:lnTo>
                    <a:pt x="2906523" y="1737888"/>
                  </a:lnTo>
                  <a:cubicBezTo>
                    <a:pt x="2906523" y="1740025"/>
                    <a:pt x="2904791" y="1741756"/>
                    <a:pt x="2902655" y="1741756"/>
                  </a:cubicBezTo>
                  <a:lnTo>
                    <a:pt x="3868" y="1741756"/>
                  </a:lnTo>
                  <a:cubicBezTo>
                    <a:pt x="2842" y="1741756"/>
                    <a:pt x="1858" y="1741349"/>
                    <a:pt x="1133" y="1740624"/>
                  </a:cubicBezTo>
                  <a:cubicBezTo>
                    <a:pt x="408" y="1739898"/>
                    <a:pt x="0" y="1738914"/>
                    <a:pt x="0" y="1737888"/>
                  </a:cubicBezTo>
                  <a:lnTo>
                    <a:pt x="0" y="3868"/>
                  </a:lnTo>
                  <a:cubicBezTo>
                    <a:pt x="0" y="2842"/>
                    <a:pt x="408" y="1858"/>
                    <a:pt x="1133" y="1133"/>
                  </a:cubicBezTo>
                  <a:cubicBezTo>
                    <a:pt x="1858" y="408"/>
                    <a:pt x="2842" y="0"/>
                    <a:pt x="38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906523" cy="180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66282" y="653933"/>
            <a:ext cx="10757834" cy="4842273"/>
          </a:xfrm>
          <a:custGeom>
            <a:avLst/>
            <a:gdLst/>
            <a:ahLst/>
            <a:cxnLst/>
            <a:rect r="r" b="b" t="t" l="l"/>
            <a:pathLst>
              <a:path h="4842273" w="10757834">
                <a:moveTo>
                  <a:pt x="0" y="0"/>
                </a:moveTo>
                <a:lnTo>
                  <a:pt x="10757834" y="0"/>
                </a:lnTo>
                <a:lnTo>
                  <a:pt x="10757834" y="4842273"/>
                </a:lnTo>
                <a:lnTo>
                  <a:pt x="0" y="48422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911826" y="5496206"/>
            <a:ext cx="4782929" cy="4227075"/>
          </a:xfrm>
          <a:custGeom>
            <a:avLst/>
            <a:gdLst/>
            <a:ahLst/>
            <a:cxnLst/>
            <a:rect r="r" b="b" t="t" l="l"/>
            <a:pathLst>
              <a:path h="4227075" w="4782929">
                <a:moveTo>
                  <a:pt x="0" y="0"/>
                </a:moveTo>
                <a:lnTo>
                  <a:pt x="4782929" y="0"/>
                </a:lnTo>
                <a:lnTo>
                  <a:pt x="4782929" y="4227075"/>
                </a:lnTo>
                <a:lnTo>
                  <a:pt x="0" y="422707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053230" y="6698519"/>
            <a:ext cx="5783937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Here we have used the three tables: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order_deatils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pizza_types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864352" y="-364866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7" y="0"/>
                </a:lnTo>
                <a:lnTo>
                  <a:pt x="8898497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0057" y="7726251"/>
            <a:ext cx="3218664" cy="730086"/>
            <a:chOff x="0" y="0"/>
            <a:chExt cx="779349" cy="1767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9349" cy="176779"/>
            </a:xfrm>
            <a:custGeom>
              <a:avLst/>
              <a:gdLst/>
              <a:ahLst/>
              <a:cxnLst/>
              <a:rect r="r" b="b" t="t" l="l"/>
              <a:pathLst>
                <a:path h="176779" w="779349">
                  <a:moveTo>
                    <a:pt x="19243" y="0"/>
                  </a:moveTo>
                  <a:lnTo>
                    <a:pt x="760106" y="0"/>
                  </a:lnTo>
                  <a:cubicBezTo>
                    <a:pt x="770733" y="0"/>
                    <a:pt x="779349" y="8615"/>
                    <a:pt x="779349" y="19243"/>
                  </a:cubicBezTo>
                  <a:lnTo>
                    <a:pt x="779349" y="157536"/>
                  </a:lnTo>
                  <a:cubicBezTo>
                    <a:pt x="779349" y="162640"/>
                    <a:pt x="777321" y="167534"/>
                    <a:pt x="773713" y="171143"/>
                  </a:cubicBezTo>
                  <a:cubicBezTo>
                    <a:pt x="770104" y="174751"/>
                    <a:pt x="765210" y="176779"/>
                    <a:pt x="760106" y="176779"/>
                  </a:cubicBezTo>
                  <a:lnTo>
                    <a:pt x="19243" y="176779"/>
                  </a:lnTo>
                  <a:cubicBezTo>
                    <a:pt x="14139" y="176779"/>
                    <a:pt x="9245" y="174751"/>
                    <a:pt x="5636" y="171143"/>
                  </a:cubicBezTo>
                  <a:cubicBezTo>
                    <a:pt x="2027" y="167534"/>
                    <a:pt x="0" y="162640"/>
                    <a:pt x="0" y="157536"/>
                  </a:cubicBezTo>
                  <a:lnTo>
                    <a:pt x="0" y="19243"/>
                  </a:lnTo>
                  <a:cubicBezTo>
                    <a:pt x="0" y="14139"/>
                    <a:pt x="2027" y="9245"/>
                    <a:pt x="5636" y="5636"/>
                  </a:cubicBezTo>
                  <a:cubicBezTo>
                    <a:pt x="9245" y="2027"/>
                    <a:pt x="14139" y="0"/>
                    <a:pt x="19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77934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06380" y="7726251"/>
            <a:ext cx="3218664" cy="730086"/>
            <a:chOff x="0" y="0"/>
            <a:chExt cx="779349" cy="1767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9349" cy="176779"/>
            </a:xfrm>
            <a:custGeom>
              <a:avLst/>
              <a:gdLst/>
              <a:ahLst/>
              <a:cxnLst/>
              <a:rect r="r" b="b" t="t" l="l"/>
              <a:pathLst>
                <a:path h="176779" w="779349">
                  <a:moveTo>
                    <a:pt x="19243" y="0"/>
                  </a:moveTo>
                  <a:lnTo>
                    <a:pt x="760106" y="0"/>
                  </a:lnTo>
                  <a:cubicBezTo>
                    <a:pt x="770733" y="0"/>
                    <a:pt x="779349" y="8615"/>
                    <a:pt x="779349" y="19243"/>
                  </a:cubicBezTo>
                  <a:lnTo>
                    <a:pt x="779349" y="157536"/>
                  </a:lnTo>
                  <a:cubicBezTo>
                    <a:pt x="779349" y="162640"/>
                    <a:pt x="777321" y="167534"/>
                    <a:pt x="773713" y="171143"/>
                  </a:cubicBezTo>
                  <a:cubicBezTo>
                    <a:pt x="770104" y="174751"/>
                    <a:pt x="765210" y="176779"/>
                    <a:pt x="760106" y="176779"/>
                  </a:cubicBezTo>
                  <a:lnTo>
                    <a:pt x="19243" y="176779"/>
                  </a:lnTo>
                  <a:cubicBezTo>
                    <a:pt x="14139" y="176779"/>
                    <a:pt x="9245" y="174751"/>
                    <a:pt x="5636" y="171143"/>
                  </a:cubicBezTo>
                  <a:cubicBezTo>
                    <a:pt x="2027" y="167534"/>
                    <a:pt x="0" y="162640"/>
                    <a:pt x="0" y="157536"/>
                  </a:cubicBezTo>
                  <a:lnTo>
                    <a:pt x="0" y="19243"/>
                  </a:lnTo>
                  <a:cubicBezTo>
                    <a:pt x="0" y="14139"/>
                    <a:pt x="2027" y="9245"/>
                    <a:pt x="5636" y="5636"/>
                  </a:cubicBezTo>
                  <a:cubicBezTo>
                    <a:pt x="9245" y="2027"/>
                    <a:pt x="14139" y="0"/>
                    <a:pt x="19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77934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68652" y="7726251"/>
            <a:ext cx="3218664" cy="730086"/>
            <a:chOff x="0" y="0"/>
            <a:chExt cx="779349" cy="1767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9349" cy="176779"/>
            </a:xfrm>
            <a:custGeom>
              <a:avLst/>
              <a:gdLst/>
              <a:ahLst/>
              <a:cxnLst/>
              <a:rect r="r" b="b" t="t" l="l"/>
              <a:pathLst>
                <a:path h="176779" w="779349">
                  <a:moveTo>
                    <a:pt x="19243" y="0"/>
                  </a:moveTo>
                  <a:lnTo>
                    <a:pt x="760106" y="0"/>
                  </a:lnTo>
                  <a:cubicBezTo>
                    <a:pt x="770733" y="0"/>
                    <a:pt x="779349" y="8615"/>
                    <a:pt x="779349" y="19243"/>
                  </a:cubicBezTo>
                  <a:lnTo>
                    <a:pt x="779349" y="157536"/>
                  </a:lnTo>
                  <a:cubicBezTo>
                    <a:pt x="779349" y="162640"/>
                    <a:pt x="777321" y="167534"/>
                    <a:pt x="773713" y="171143"/>
                  </a:cubicBezTo>
                  <a:cubicBezTo>
                    <a:pt x="770104" y="174751"/>
                    <a:pt x="765210" y="176779"/>
                    <a:pt x="760106" y="176779"/>
                  </a:cubicBezTo>
                  <a:lnTo>
                    <a:pt x="19243" y="176779"/>
                  </a:lnTo>
                  <a:cubicBezTo>
                    <a:pt x="14139" y="176779"/>
                    <a:pt x="9245" y="174751"/>
                    <a:pt x="5636" y="171143"/>
                  </a:cubicBezTo>
                  <a:cubicBezTo>
                    <a:pt x="2027" y="167534"/>
                    <a:pt x="0" y="162640"/>
                    <a:pt x="0" y="157536"/>
                  </a:cubicBezTo>
                  <a:lnTo>
                    <a:pt x="0" y="19243"/>
                  </a:lnTo>
                  <a:cubicBezTo>
                    <a:pt x="0" y="14139"/>
                    <a:pt x="2027" y="9245"/>
                    <a:pt x="5636" y="5636"/>
                  </a:cubicBezTo>
                  <a:cubicBezTo>
                    <a:pt x="9245" y="2027"/>
                    <a:pt x="14139" y="0"/>
                    <a:pt x="19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77934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32583" y="7726251"/>
            <a:ext cx="3218664" cy="730086"/>
            <a:chOff x="0" y="0"/>
            <a:chExt cx="779349" cy="1767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9349" cy="176779"/>
            </a:xfrm>
            <a:custGeom>
              <a:avLst/>
              <a:gdLst/>
              <a:ahLst/>
              <a:cxnLst/>
              <a:rect r="r" b="b" t="t" l="l"/>
              <a:pathLst>
                <a:path h="176779" w="779349">
                  <a:moveTo>
                    <a:pt x="19243" y="0"/>
                  </a:moveTo>
                  <a:lnTo>
                    <a:pt x="760106" y="0"/>
                  </a:lnTo>
                  <a:cubicBezTo>
                    <a:pt x="770733" y="0"/>
                    <a:pt x="779349" y="8615"/>
                    <a:pt x="779349" y="19243"/>
                  </a:cubicBezTo>
                  <a:lnTo>
                    <a:pt x="779349" y="157536"/>
                  </a:lnTo>
                  <a:cubicBezTo>
                    <a:pt x="779349" y="162640"/>
                    <a:pt x="777321" y="167534"/>
                    <a:pt x="773713" y="171143"/>
                  </a:cubicBezTo>
                  <a:cubicBezTo>
                    <a:pt x="770104" y="174751"/>
                    <a:pt x="765210" y="176779"/>
                    <a:pt x="760106" y="176779"/>
                  </a:cubicBezTo>
                  <a:lnTo>
                    <a:pt x="19243" y="176779"/>
                  </a:lnTo>
                  <a:cubicBezTo>
                    <a:pt x="14139" y="176779"/>
                    <a:pt x="9245" y="174751"/>
                    <a:pt x="5636" y="171143"/>
                  </a:cubicBezTo>
                  <a:cubicBezTo>
                    <a:pt x="2027" y="167534"/>
                    <a:pt x="0" y="162640"/>
                    <a:pt x="0" y="157536"/>
                  </a:cubicBezTo>
                  <a:lnTo>
                    <a:pt x="0" y="19243"/>
                  </a:lnTo>
                  <a:cubicBezTo>
                    <a:pt x="0" y="14139"/>
                    <a:pt x="2027" y="9245"/>
                    <a:pt x="5636" y="5636"/>
                  </a:cubicBezTo>
                  <a:cubicBezTo>
                    <a:pt x="9245" y="2027"/>
                    <a:pt x="14139" y="0"/>
                    <a:pt x="19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7934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5006" y="3609758"/>
            <a:ext cx="3728767" cy="372876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1477" t="0" r="-2918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88310" y="7860887"/>
            <a:ext cx="3922158" cy="40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CLASSIC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54633" y="7860887"/>
            <a:ext cx="3922158" cy="40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SUPREME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16905" y="7860887"/>
            <a:ext cx="3922158" cy="40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BBQ Chicken Pizza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80836" y="7860887"/>
            <a:ext cx="3922158" cy="40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VEGGIE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03869" y="1466850"/>
            <a:ext cx="11819463" cy="185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50"/>
              </a:lnSpc>
            </a:pPr>
            <a:r>
              <a:rPr lang="en-US" sz="15113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Variations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251328" y="3609758"/>
            <a:ext cx="3728767" cy="372876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313601" y="3609758"/>
            <a:ext cx="3728767" cy="372876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8888" t="-16404" r="-68052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295774" y="3609758"/>
            <a:ext cx="3728767" cy="372876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77" r="0" b="-377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266846">
            <a:off x="16790406" y="6248593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10629">
            <a:off x="372652" y="61619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234866">
            <a:off x="15417150" y="-1370111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true" flipV="false" rot="1143330">
            <a:off x="-1969602" y="-1370111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387305">
            <a:off x="-733079" y="8225048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387305">
            <a:off x="16981796" y="7736192"/>
            <a:ext cx="2216682" cy="1684679"/>
          </a:xfrm>
          <a:custGeom>
            <a:avLst/>
            <a:gdLst/>
            <a:ahLst/>
            <a:cxnLst/>
            <a:rect r="r" b="b" t="t" l="l"/>
            <a:pathLst>
              <a:path h="1684679" w="2216682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52168" y="-798680"/>
            <a:ext cx="8664725" cy="8255120"/>
          </a:xfrm>
          <a:custGeom>
            <a:avLst/>
            <a:gdLst/>
            <a:ahLst/>
            <a:cxnLst/>
            <a:rect r="r" b="b" t="t" l="l"/>
            <a:pathLst>
              <a:path h="8255120" w="8664725">
                <a:moveTo>
                  <a:pt x="0" y="0"/>
                </a:moveTo>
                <a:lnTo>
                  <a:pt x="8664725" y="0"/>
                </a:lnTo>
                <a:lnTo>
                  <a:pt x="8664725" y="8255120"/>
                </a:lnTo>
                <a:lnTo>
                  <a:pt x="0" y="825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31782" y="5630057"/>
            <a:ext cx="3208467" cy="810864"/>
            <a:chOff x="0" y="0"/>
            <a:chExt cx="699488" cy="1767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9488" cy="176779"/>
            </a:xfrm>
            <a:custGeom>
              <a:avLst/>
              <a:gdLst/>
              <a:ahLst/>
              <a:cxnLst/>
              <a:rect r="r" b="b" t="t" l="l"/>
              <a:pathLst>
                <a:path h="176779" w="699488">
                  <a:moveTo>
                    <a:pt x="19304" y="0"/>
                  </a:moveTo>
                  <a:lnTo>
                    <a:pt x="680184" y="0"/>
                  </a:lnTo>
                  <a:cubicBezTo>
                    <a:pt x="690845" y="0"/>
                    <a:pt x="699488" y="8643"/>
                    <a:pt x="699488" y="19304"/>
                  </a:cubicBezTo>
                  <a:lnTo>
                    <a:pt x="699488" y="157475"/>
                  </a:lnTo>
                  <a:cubicBezTo>
                    <a:pt x="699488" y="162595"/>
                    <a:pt x="697454" y="167505"/>
                    <a:pt x="693834" y="171125"/>
                  </a:cubicBezTo>
                  <a:cubicBezTo>
                    <a:pt x="690214" y="174745"/>
                    <a:pt x="685304" y="176779"/>
                    <a:pt x="680184" y="176779"/>
                  </a:cubicBezTo>
                  <a:lnTo>
                    <a:pt x="19304" y="176779"/>
                  </a:lnTo>
                  <a:cubicBezTo>
                    <a:pt x="14184" y="176779"/>
                    <a:pt x="9274" y="174745"/>
                    <a:pt x="5654" y="171125"/>
                  </a:cubicBezTo>
                  <a:cubicBezTo>
                    <a:pt x="2034" y="167505"/>
                    <a:pt x="0" y="162595"/>
                    <a:pt x="0" y="157475"/>
                  </a:cubicBezTo>
                  <a:lnTo>
                    <a:pt x="0" y="19304"/>
                  </a:lnTo>
                  <a:cubicBezTo>
                    <a:pt x="0" y="14184"/>
                    <a:pt x="2034" y="9274"/>
                    <a:pt x="5654" y="5654"/>
                  </a:cubicBezTo>
                  <a:cubicBezTo>
                    <a:pt x="9274" y="2034"/>
                    <a:pt x="14184" y="0"/>
                    <a:pt x="19304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699488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656475" y="5630057"/>
            <a:ext cx="3208467" cy="810864"/>
            <a:chOff x="0" y="0"/>
            <a:chExt cx="699488" cy="1767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9488" cy="176779"/>
            </a:xfrm>
            <a:custGeom>
              <a:avLst/>
              <a:gdLst/>
              <a:ahLst/>
              <a:cxnLst/>
              <a:rect r="r" b="b" t="t" l="l"/>
              <a:pathLst>
                <a:path h="176779" w="699488">
                  <a:moveTo>
                    <a:pt x="19304" y="0"/>
                  </a:moveTo>
                  <a:lnTo>
                    <a:pt x="680184" y="0"/>
                  </a:lnTo>
                  <a:cubicBezTo>
                    <a:pt x="690845" y="0"/>
                    <a:pt x="699488" y="8643"/>
                    <a:pt x="699488" y="19304"/>
                  </a:cubicBezTo>
                  <a:lnTo>
                    <a:pt x="699488" y="157475"/>
                  </a:lnTo>
                  <a:cubicBezTo>
                    <a:pt x="699488" y="162595"/>
                    <a:pt x="697454" y="167505"/>
                    <a:pt x="693834" y="171125"/>
                  </a:cubicBezTo>
                  <a:cubicBezTo>
                    <a:pt x="690214" y="174745"/>
                    <a:pt x="685304" y="176779"/>
                    <a:pt x="680184" y="176779"/>
                  </a:cubicBezTo>
                  <a:lnTo>
                    <a:pt x="19304" y="176779"/>
                  </a:lnTo>
                  <a:cubicBezTo>
                    <a:pt x="14184" y="176779"/>
                    <a:pt x="9274" y="174745"/>
                    <a:pt x="5654" y="171125"/>
                  </a:cubicBezTo>
                  <a:cubicBezTo>
                    <a:pt x="2034" y="167505"/>
                    <a:pt x="0" y="162595"/>
                    <a:pt x="0" y="157475"/>
                  </a:cubicBezTo>
                  <a:lnTo>
                    <a:pt x="0" y="19304"/>
                  </a:lnTo>
                  <a:cubicBezTo>
                    <a:pt x="0" y="14184"/>
                    <a:pt x="2034" y="9274"/>
                    <a:pt x="5654" y="5654"/>
                  </a:cubicBezTo>
                  <a:cubicBezTo>
                    <a:pt x="9274" y="2034"/>
                    <a:pt x="14184" y="0"/>
                    <a:pt x="19304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699488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31782" y="6748030"/>
            <a:ext cx="3208467" cy="810864"/>
            <a:chOff x="0" y="0"/>
            <a:chExt cx="699488" cy="1767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9488" cy="176779"/>
            </a:xfrm>
            <a:custGeom>
              <a:avLst/>
              <a:gdLst/>
              <a:ahLst/>
              <a:cxnLst/>
              <a:rect r="r" b="b" t="t" l="l"/>
              <a:pathLst>
                <a:path h="176779" w="699488">
                  <a:moveTo>
                    <a:pt x="19304" y="0"/>
                  </a:moveTo>
                  <a:lnTo>
                    <a:pt x="680184" y="0"/>
                  </a:lnTo>
                  <a:cubicBezTo>
                    <a:pt x="690845" y="0"/>
                    <a:pt x="699488" y="8643"/>
                    <a:pt x="699488" y="19304"/>
                  </a:cubicBezTo>
                  <a:lnTo>
                    <a:pt x="699488" y="157475"/>
                  </a:lnTo>
                  <a:cubicBezTo>
                    <a:pt x="699488" y="162595"/>
                    <a:pt x="697454" y="167505"/>
                    <a:pt x="693834" y="171125"/>
                  </a:cubicBezTo>
                  <a:cubicBezTo>
                    <a:pt x="690214" y="174745"/>
                    <a:pt x="685304" y="176779"/>
                    <a:pt x="680184" y="176779"/>
                  </a:cubicBezTo>
                  <a:lnTo>
                    <a:pt x="19304" y="176779"/>
                  </a:lnTo>
                  <a:cubicBezTo>
                    <a:pt x="14184" y="176779"/>
                    <a:pt x="9274" y="174745"/>
                    <a:pt x="5654" y="171125"/>
                  </a:cubicBezTo>
                  <a:cubicBezTo>
                    <a:pt x="2034" y="167505"/>
                    <a:pt x="0" y="162595"/>
                    <a:pt x="0" y="157475"/>
                  </a:cubicBezTo>
                  <a:lnTo>
                    <a:pt x="0" y="19304"/>
                  </a:lnTo>
                  <a:cubicBezTo>
                    <a:pt x="0" y="14184"/>
                    <a:pt x="2034" y="9274"/>
                    <a:pt x="5654" y="5654"/>
                  </a:cubicBezTo>
                  <a:cubicBezTo>
                    <a:pt x="9274" y="2034"/>
                    <a:pt x="14184" y="0"/>
                    <a:pt x="19304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699488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56475" y="6748030"/>
            <a:ext cx="3208467" cy="810864"/>
            <a:chOff x="0" y="0"/>
            <a:chExt cx="699488" cy="1767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9488" cy="176779"/>
            </a:xfrm>
            <a:custGeom>
              <a:avLst/>
              <a:gdLst/>
              <a:ahLst/>
              <a:cxnLst/>
              <a:rect r="r" b="b" t="t" l="l"/>
              <a:pathLst>
                <a:path h="176779" w="699488">
                  <a:moveTo>
                    <a:pt x="19304" y="0"/>
                  </a:moveTo>
                  <a:lnTo>
                    <a:pt x="680184" y="0"/>
                  </a:lnTo>
                  <a:cubicBezTo>
                    <a:pt x="690845" y="0"/>
                    <a:pt x="699488" y="8643"/>
                    <a:pt x="699488" y="19304"/>
                  </a:cubicBezTo>
                  <a:lnTo>
                    <a:pt x="699488" y="157475"/>
                  </a:lnTo>
                  <a:cubicBezTo>
                    <a:pt x="699488" y="162595"/>
                    <a:pt x="697454" y="167505"/>
                    <a:pt x="693834" y="171125"/>
                  </a:cubicBezTo>
                  <a:cubicBezTo>
                    <a:pt x="690214" y="174745"/>
                    <a:pt x="685304" y="176779"/>
                    <a:pt x="680184" y="176779"/>
                  </a:cubicBezTo>
                  <a:lnTo>
                    <a:pt x="19304" y="176779"/>
                  </a:lnTo>
                  <a:cubicBezTo>
                    <a:pt x="14184" y="176779"/>
                    <a:pt x="9274" y="174745"/>
                    <a:pt x="5654" y="171125"/>
                  </a:cubicBezTo>
                  <a:cubicBezTo>
                    <a:pt x="2034" y="167505"/>
                    <a:pt x="0" y="162595"/>
                    <a:pt x="0" y="157475"/>
                  </a:cubicBezTo>
                  <a:lnTo>
                    <a:pt x="0" y="19304"/>
                  </a:lnTo>
                  <a:cubicBezTo>
                    <a:pt x="0" y="14184"/>
                    <a:pt x="2034" y="9274"/>
                    <a:pt x="5654" y="5654"/>
                  </a:cubicBezTo>
                  <a:cubicBezTo>
                    <a:pt x="9274" y="2034"/>
                    <a:pt x="14184" y="0"/>
                    <a:pt x="19304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699488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31782" y="7869579"/>
            <a:ext cx="3208467" cy="810864"/>
            <a:chOff x="0" y="0"/>
            <a:chExt cx="699488" cy="1767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9488" cy="176779"/>
            </a:xfrm>
            <a:custGeom>
              <a:avLst/>
              <a:gdLst/>
              <a:ahLst/>
              <a:cxnLst/>
              <a:rect r="r" b="b" t="t" l="l"/>
              <a:pathLst>
                <a:path h="176779" w="699488">
                  <a:moveTo>
                    <a:pt x="19304" y="0"/>
                  </a:moveTo>
                  <a:lnTo>
                    <a:pt x="680184" y="0"/>
                  </a:lnTo>
                  <a:cubicBezTo>
                    <a:pt x="690845" y="0"/>
                    <a:pt x="699488" y="8643"/>
                    <a:pt x="699488" y="19304"/>
                  </a:cubicBezTo>
                  <a:lnTo>
                    <a:pt x="699488" y="157475"/>
                  </a:lnTo>
                  <a:cubicBezTo>
                    <a:pt x="699488" y="162595"/>
                    <a:pt x="697454" y="167505"/>
                    <a:pt x="693834" y="171125"/>
                  </a:cubicBezTo>
                  <a:cubicBezTo>
                    <a:pt x="690214" y="174745"/>
                    <a:pt x="685304" y="176779"/>
                    <a:pt x="680184" y="176779"/>
                  </a:cubicBezTo>
                  <a:lnTo>
                    <a:pt x="19304" y="176779"/>
                  </a:lnTo>
                  <a:cubicBezTo>
                    <a:pt x="14184" y="176779"/>
                    <a:pt x="9274" y="174745"/>
                    <a:pt x="5654" y="171125"/>
                  </a:cubicBezTo>
                  <a:cubicBezTo>
                    <a:pt x="2034" y="167505"/>
                    <a:pt x="0" y="162595"/>
                    <a:pt x="0" y="157475"/>
                  </a:cubicBezTo>
                  <a:lnTo>
                    <a:pt x="0" y="19304"/>
                  </a:lnTo>
                  <a:cubicBezTo>
                    <a:pt x="0" y="14184"/>
                    <a:pt x="2034" y="9274"/>
                    <a:pt x="5654" y="5654"/>
                  </a:cubicBezTo>
                  <a:cubicBezTo>
                    <a:pt x="9274" y="2034"/>
                    <a:pt x="14184" y="0"/>
                    <a:pt x="19304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699488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26424" y="1251176"/>
            <a:ext cx="7335729" cy="9722051"/>
          </a:xfrm>
          <a:custGeom>
            <a:avLst/>
            <a:gdLst/>
            <a:ahLst/>
            <a:cxnLst/>
            <a:rect r="r" b="b" t="t" l="l"/>
            <a:pathLst>
              <a:path h="9722051" w="7335729">
                <a:moveTo>
                  <a:pt x="0" y="0"/>
                </a:moveTo>
                <a:lnTo>
                  <a:pt x="7335729" y="0"/>
                </a:lnTo>
                <a:lnTo>
                  <a:pt x="7335729" y="9722051"/>
                </a:lnTo>
                <a:lnTo>
                  <a:pt x="0" y="9722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194289" y="3859973"/>
            <a:ext cx="5597411" cy="7192935"/>
          </a:xfrm>
          <a:custGeom>
            <a:avLst/>
            <a:gdLst/>
            <a:ahLst/>
            <a:cxnLst/>
            <a:rect r="r" b="b" t="t" l="l"/>
            <a:pathLst>
              <a:path h="7192935" w="5597411">
                <a:moveTo>
                  <a:pt x="0" y="0"/>
                </a:moveTo>
                <a:lnTo>
                  <a:pt x="5597411" y="0"/>
                </a:lnTo>
                <a:lnTo>
                  <a:pt x="5597411" y="7192935"/>
                </a:lnTo>
                <a:lnTo>
                  <a:pt x="0" y="7192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535531" y="5786622"/>
            <a:ext cx="2200970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22052" y="5786622"/>
            <a:ext cx="2877313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Database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35531" y="6904595"/>
            <a:ext cx="2200970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List Of Tables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60223" y="6904595"/>
            <a:ext cx="2200970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Questions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35531" y="8026144"/>
            <a:ext cx="2200970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31782" y="2416580"/>
            <a:ext cx="7464470" cy="284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64"/>
              </a:lnSpc>
            </a:pPr>
            <a:r>
              <a:rPr lang="en-US" sz="120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List of contents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266846">
            <a:off x="8618614" y="1259904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10629">
            <a:off x="15835807" y="788032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387305">
            <a:off x="15359033" y="90809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387305">
            <a:off x="468963" y="4210695"/>
            <a:ext cx="1744110" cy="1325524"/>
          </a:xfrm>
          <a:custGeom>
            <a:avLst/>
            <a:gdLst/>
            <a:ahLst/>
            <a:cxnLst/>
            <a:rect r="r" b="b" t="t" l="l"/>
            <a:pathLst>
              <a:path h="1325524" w="1744110">
                <a:moveTo>
                  <a:pt x="0" y="0"/>
                </a:moveTo>
                <a:lnTo>
                  <a:pt x="1744110" y="0"/>
                </a:lnTo>
                <a:lnTo>
                  <a:pt x="1744110" y="1325523"/>
                </a:lnTo>
                <a:lnTo>
                  <a:pt x="0" y="13255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088240" y="2730100"/>
            <a:ext cx="7335729" cy="9722051"/>
          </a:xfrm>
          <a:custGeom>
            <a:avLst/>
            <a:gdLst/>
            <a:ahLst/>
            <a:cxnLst/>
            <a:rect r="r" b="b" t="t" l="l"/>
            <a:pathLst>
              <a:path h="9722051" w="7335729">
                <a:moveTo>
                  <a:pt x="0" y="0"/>
                </a:moveTo>
                <a:lnTo>
                  <a:pt x="7335729" y="0"/>
                </a:lnTo>
                <a:lnTo>
                  <a:pt x="7335729" y="9722050"/>
                </a:lnTo>
                <a:lnTo>
                  <a:pt x="0" y="972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88983" y="4725398"/>
            <a:ext cx="11910034" cy="186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53"/>
              </a:lnSpc>
            </a:pPr>
            <a:r>
              <a:rPr lang="en-US" sz="1522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-1301360" y="3329341"/>
            <a:ext cx="6477912" cy="8523569"/>
          </a:xfrm>
          <a:custGeom>
            <a:avLst/>
            <a:gdLst/>
            <a:ahLst/>
            <a:cxnLst/>
            <a:rect r="r" b="b" t="t" l="l"/>
            <a:pathLst>
              <a:path h="8523569" w="6477912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22196" y="-6683751"/>
            <a:ext cx="10843608" cy="10784461"/>
          </a:xfrm>
          <a:custGeom>
            <a:avLst/>
            <a:gdLst/>
            <a:ahLst/>
            <a:cxnLst/>
            <a:rect r="r" b="b" t="t" l="l"/>
            <a:pathLst>
              <a:path h="10784461" w="10843608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66846">
            <a:off x="13829530" y="336849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6846">
            <a:off x="3590392" y="336849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7305">
            <a:off x="604679" y="99440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87305">
            <a:off x="15495264" y="979917"/>
            <a:ext cx="2216682" cy="1684679"/>
          </a:xfrm>
          <a:custGeom>
            <a:avLst/>
            <a:gdLst/>
            <a:ahLst/>
            <a:cxnLst/>
            <a:rect r="r" b="b" t="t" l="l"/>
            <a:pathLst>
              <a:path h="1684679" w="2216682">
                <a:moveTo>
                  <a:pt x="0" y="0"/>
                </a:moveTo>
                <a:lnTo>
                  <a:pt x="2216683" y="0"/>
                </a:lnTo>
                <a:lnTo>
                  <a:pt x="2216683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51479" y="7149975"/>
            <a:ext cx="5785042" cy="5511567"/>
          </a:xfrm>
          <a:custGeom>
            <a:avLst/>
            <a:gdLst/>
            <a:ahLst/>
            <a:cxnLst/>
            <a:rect r="r" b="b" t="t" l="l"/>
            <a:pathLst>
              <a:path h="5511567" w="5785042">
                <a:moveTo>
                  <a:pt x="0" y="0"/>
                </a:moveTo>
                <a:lnTo>
                  <a:pt x="5785042" y="0"/>
                </a:lnTo>
                <a:lnTo>
                  <a:pt x="5785042" y="5511567"/>
                </a:lnTo>
                <a:lnTo>
                  <a:pt x="0" y="55115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174027" y="-4364267"/>
            <a:ext cx="9752829" cy="9291786"/>
          </a:xfrm>
          <a:custGeom>
            <a:avLst/>
            <a:gdLst/>
            <a:ahLst/>
            <a:cxnLst/>
            <a:rect r="r" b="b" t="t" l="l"/>
            <a:pathLst>
              <a:path h="9291786" w="9752829">
                <a:moveTo>
                  <a:pt x="0" y="0"/>
                </a:moveTo>
                <a:lnTo>
                  <a:pt x="9752829" y="0"/>
                </a:lnTo>
                <a:lnTo>
                  <a:pt x="9752829" y="9291787"/>
                </a:lnTo>
                <a:lnTo>
                  <a:pt x="0" y="9291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60086" y="6192926"/>
            <a:ext cx="8289522" cy="782849"/>
            <a:chOff x="0" y="0"/>
            <a:chExt cx="1871897" cy="1767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1897" cy="176779"/>
            </a:xfrm>
            <a:custGeom>
              <a:avLst/>
              <a:gdLst/>
              <a:ahLst/>
              <a:cxnLst/>
              <a:rect r="r" b="b" t="t" l="l"/>
              <a:pathLst>
                <a:path h="176779" w="1871897">
                  <a:moveTo>
                    <a:pt x="7472" y="0"/>
                  </a:moveTo>
                  <a:lnTo>
                    <a:pt x="1864425" y="0"/>
                  </a:lnTo>
                  <a:cubicBezTo>
                    <a:pt x="1866407" y="0"/>
                    <a:pt x="1868307" y="787"/>
                    <a:pt x="1869708" y="2188"/>
                  </a:cubicBezTo>
                  <a:cubicBezTo>
                    <a:pt x="1871110" y="3590"/>
                    <a:pt x="1871897" y="5490"/>
                    <a:pt x="1871897" y="7472"/>
                  </a:cubicBezTo>
                  <a:lnTo>
                    <a:pt x="1871897" y="169307"/>
                  </a:lnTo>
                  <a:cubicBezTo>
                    <a:pt x="1871897" y="171289"/>
                    <a:pt x="1871110" y="173189"/>
                    <a:pt x="1869708" y="174590"/>
                  </a:cubicBezTo>
                  <a:cubicBezTo>
                    <a:pt x="1868307" y="175992"/>
                    <a:pt x="1866407" y="176779"/>
                    <a:pt x="1864425" y="176779"/>
                  </a:cubicBezTo>
                  <a:lnTo>
                    <a:pt x="7472" y="176779"/>
                  </a:lnTo>
                  <a:cubicBezTo>
                    <a:pt x="5490" y="176779"/>
                    <a:pt x="3590" y="175992"/>
                    <a:pt x="2188" y="174590"/>
                  </a:cubicBezTo>
                  <a:cubicBezTo>
                    <a:pt x="787" y="173189"/>
                    <a:pt x="0" y="171289"/>
                    <a:pt x="0" y="169307"/>
                  </a:cubicBezTo>
                  <a:lnTo>
                    <a:pt x="0" y="7472"/>
                  </a:lnTo>
                  <a:cubicBezTo>
                    <a:pt x="0" y="5490"/>
                    <a:pt x="787" y="3590"/>
                    <a:pt x="2188" y="2188"/>
                  </a:cubicBezTo>
                  <a:cubicBezTo>
                    <a:pt x="3590" y="787"/>
                    <a:pt x="5490" y="0"/>
                    <a:pt x="7472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871897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009239" y="914457"/>
            <a:ext cx="9135758" cy="8625679"/>
          </a:xfrm>
          <a:custGeom>
            <a:avLst/>
            <a:gdLst/>
            <a:ahLst/>
            <a:cxnLst/>
            <a:rect r="r" b="b" t="t" l="l"/>
            <a:pathLst>
              <a:path h="8625679" w="9135758">
                <a:moveTo>
                  <a:pt x="0" y="0"/>
                </a:moveTo>
                <a:lnTo>
                  <a:pt x="9135758" y="0"/>
                </a:lnTo>
                <a:lnTo>
                  <a:pt x="9135758" y="8625679"/>
                </a:lnTo>
                <a:lnTo>
                  <a:pt x="0" y="862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67885" y="4778380"/>
            <a:ext cx="9558970" cy="87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This project analyzes pizza sales data to identify trends and improve business strategies.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99239" y="6322372"/>
            <a:ext cx="8411216" cy="44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Let's start our adventure in the world of pizza!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74027" y="3822535"/>
            <a:ext cx="9939947" cy="131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4"/>
              </a:lnSpc>
            </a:pPr>
            <a:r>
              <a:rPr lang="en-US" sz="1061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4856997" y="699291"/>
            <a:ext cx="9414034" cy="8888417"/>
          </a:xfrm>
          <a:custGeom>
            <a:avLst/>
            <a:gdLst/>
            <a:ahLst/>
            <a:cxnLst/>
            <a:rect r="r" b="b" t="t" l="l"/>
            <a:pathLst>
              <a:path h="8888417" w="9414034">
                <a:moveTo>
                  <a:pt x="9414034" y="0"/>
                </a:moveTo>
                <a:lnTo>
                  <a:pt x="0" y="0"/>
                </a:lnTo>
                <a:lnTo>
                  <a:pt x="0" y="8888418"/>
                </a:lnTo>
                <a:lnTo>
                  <a:pt x="9414034" y="8888418"/>
                </a:lnTo>
                <a:lnTo>
                  <a:pt x="941403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66846">
            <a:off x="13516422" y="1583301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10629">
            <a:off x="4190659" y="7335307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387305">
            <a:off x="7807451" y="38845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87305">
            <a:off x="8473931" y="7748703"/>
            <a:ext cx="1340138" cy="1018505"/>
          </a:xfrm>
          <a:custGeom>
            <a:avLst/>
            <a:gdLst/>
            <a:ahLst/>
            <a:cxnLst/>
            <a:rect r="r" b="b" t="t" l="l"/>
            <a:pathLst>
              <a:path h="1018505" w="1340138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060086" y="7528225"/>
            <a:ext cx="8479581" cy="8433329"/>
          </a:xfrm>
          <a:custGeom>
            <a:avLst/>
            <a:gdLst/>
            <a:ahLst/>
            <a:cxnLst/>
            <a:rect r="r" b="b" t="t" l="l"/>
            <a:pathLst>
              <a:path h="8433329" w="8479581">
                <a:moveTo>
                  <a:pt x="0" y="0"/>
                </a:moveTo>
                <a:lnTo>
                  <a:pt x="8479581" y="0"/>
                </a:lnTo>
                <a:lnTo>
                  <a:pt x="8479581" y="8433329"/>
                </a:lnTo>
                <a:lnTo>
                  <a:pt x="0" y="8433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865866" y="5019360"/>
            <a:ext cx="5718040" cy="5447733"/>
          </a:xfrm>
          <a:custGeom>
            <a:avLst/>
            <a:gdLst/>
            <a:ahLst/>
            <a:cxnLst/>
            <a:rect r="r" b="b" t="t" l="l"/>
            <a:pathLst>
              <a:path h="5447733" w="5718040">
                <a:moveTo>
                  <a:pt x="0" y="0"/>
                </a:moveTo>
                <a:lnTo>
                  <a:pt x="5718040" y="0"/>
                </a:lnTo>
                <a:lnTo>
                  <a:pt x="5718040" y="5447732"/>
                </a:lnTo>
                <a:lnTo>
                  <a:pt x="0" y="5447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724864" y="3528295"/>
            <a:ext cx="10578171" cy="12538780"/>
          </a:xfrm>
          <a:custGeom>
            <a:avLst/>
            <a:gdLst/>
            <a:ahLst/>
            <a:cxnLst/>
            <a:rect r="r" b="b" t="t" l="l"/>
            <a:pathLst>
              <a:path h="12538780" w="10578171">
                <a:moveTo>
                  <a:pt x="0" y="0"/>
                </a:moveTo>
                <a:lnTo>
                  <a:pt x="10578171" y="0"/>
                </a:lnTo>
                <a:lnTo>
                  <a:pt x="10578171" y="12538780"/>
                </a:lnTo>
                <a:lnTo>
                  <a:pt x="0" y="12538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16626" y="1107427"/>
            <a:ext cx="7642674" cy="3721751"/>
            <a:chOff x="0" y="0"/>
            <a:chExt cx="1387290" cy="6755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7290" cy="675568"/>
            </a:xfrm>
            <a:custGeom>
              <a:avLst/>
              <a:gdLst/>
              <a:ahLst/>
              <a:cxnLst/>
              <a:rect r="r" b="b" t="t" l="l"/>
              <a:pathLst>
                <a:path h="675568" w="1387290">
                  <a:moveTo>
                    <a:pt x="8104" y="0"/>
                  </a:moveTo>
                  <a:lnTo>
                    <a:pt x="1379186" y="0"/>
                  </a:lnTo>
                  <a:cubicBezTo>
                    <a:pt x="1381335" y="0"/>
                    <a:pt x="1383396" y="854"/>
                    <a:pt x="1384916" y="2374"/>
                  </a:cubicBezTo>
                  <a:cubicBezTo>
                    <a:pt x="1386436" y="3893"/>
                    <a:pt x="1387290" y="5955"/>
                    <a:pt x="1387290" y="8104"/>
                  </a:cubicBezTo>
                  <a:lnTo>
                    <a:pt x="1387290" y="667464"/>
                  </a:lnTo>
                  <a:cubicBezTo>
                    <a:pt x="1387290" y="669614"/>
                    <a:pt x="1386436" y="671675"/>
                    <a:pt x="1384916" y="673195"/>
                  </a:cubicBezTo>
                  <a:cubicBezTo>
                    <a:pt x="1383396" y="674714"/>
                    <a:pt x="1381335" y="675568"/>
                    <a:pt x="1379186" y="675568"/>
                  </a:cubicBezTo>
                  <a:lnTo>
                    <a:pt x="8104" y="675568"/>
                  </a:lnTo>
                  <a:cubicBezTo>
                    <a:pt x="3628" y="675568"/>
                    <a:pt x="0" y="671940"/>
                    <a:pt x="0" y="667464"/>
                  </a:cubicBezTo>
                  <a:lnTo>
                    <a:pt x="0" y="8104"/>
                  </a:lnTo>
                  <a:cubicBezTo>
                    <a:pt x="0" y="3628"/>
                    <a:pt x="3628" y="0"/>
                    <a:pt x="8104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387290" cy="742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98759" y="5642752"/>
            <a:ext cx="6632879" cy="6054010"/>
          </a:xfrm>
          <a:custGeom>
            <a:avLst/>
            <a:gdLst/>
            <a:ahLst/>
            <a:cxnLst/>
            <a:rect r="r" b="b" t="t" l="l"/>
            <a:pathLst>
              <a:path h="6054010" w="6632879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42051" y="1321407"/>
            <a:ext cx="6053730" cy="39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2378" indent="-241189" lvl="1">
              <a:lnSpc>
                <a:spcPts val="3127"/>
              </a:lnSpc>
              <a:buFont typeface="Arial"/>
              <a:buChar char="•"/>
            </a:pPr>
            <a:r>
              <a:rPr lang="en-US" sz="2234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will work on MySQL Workbench.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42051" y="1986740"/>
            <a:ext cx="7084057" cy="78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2378" indent="-241189" lvl="1">
              <a:lnSpc>
                <a:spcPts val="3127"/>
              </a:lnSpc>
              <a:buFont typeface="Arial"/>
              <a:buChar char="•"/>
            </a:pPr>
            <a:r>
              <a:rPr lang="en-US" sz="2234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Make sure all the required database should be there.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42051" y="3040970"/>
            <a:ext cx="5708049" cy="39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2378" indent="-241189" lvl="1">
              <a:lnSpc>
                <a:spcPts val="3127"/>
              </a:lnSpc>
              <a:buFont typeface="Arial"/>
              <a:buChar char="•"/>
            </a:pPr>
            <a:r>
              <a:rPr lang="en-US" sz="2234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Import Data file in MySQL.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42051" y="3706303"/>
            <a:ext cx="5810428" cy="39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2378" indent="-241189" lvl="1">
              <a:lnSpc>
                <a:spcPts val="3127"/>
              </a:lnSpc>
              <a:buFont typeface="Arial"/>
              <a:buChar char="•"/>
            </a:pPr>
            <a:r>
              <a:rPr lang="en-US" sz="2234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have four tables in our Database.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0352" y="2641466"/>
            <a:ext cx="6609802" cy="134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 Analyse the data we have our own database in which all the relevent data 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related to sales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343025"/>
            <a:ext cx="8773477" cy="135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23"/>
              </a:lnSpc>
            </a:pPr>
            <a:r>
              <a:rPr lang="en-US" sz="1103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DATABASE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1216535">
            <a:off x="14036401" y="3707381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66846">
            <a:off x="12266914" y="4956267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0629">
            <a:off x="3663545" y="531764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387305">
            <a:off x="1031004" y="4281463"/>
            <a:ext cx="1672749" cy="1271289"/>
          </a:xfrm>
          <a:custGeom>
            <a:avLst/>
            <a:gdLst/>
            <a:ahLst/>
            <a:cxnLst/>
            <a:rect r="r" b="b" t="t" l="l"/>
            <a:pathLst>
              <a:path h="1271289" w="1672749">
                <a:moveTo>
                  <a:pt x="0" y="0"/>
                </a:moveTo>
                <a:lnTo>
                  <a:pt x="1672749" y="0"/>
                </a:lnTo>
                <a:lnTo>
                  <a:pt x="1672749" y="1271289"/>
                </a:lnTo>
                <a:lnTo>
                  <a:pt x="0" y="12712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387305">
            <a:off x="16356040" y="7815330"/>
            <a:ext cx="1340138" cy="1018505"/>
          </a:xfrm>
          <a:custGeom>
            <a:avLst/>
            <a:gdLst/>
            <a:ahLst/>
            <a:cxnLst/>
            <a:rect r="r" b="b" t="t" l="l"/>
            <a:pathLst>
              <a:path h="1018505" w="1340138">
                <a:moveTo>
                  <a:pt x="0" y="0"/>
                </a:moveTo>
                <a:lnTo>
                  <a:pt x="1340137" y="0"/>
                </a:lnTo>
                <a:lnTo>
                  <a:pt x="1340137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660416" y="-30679"/>
            <a:ext cx="4496454" cy="4283894"/>
          </a:xfrm>
          <a:custGeom>
            <a:avLst/>
            <a:gdLst/>
            <a:ahLst/>
            <a:cxnLst/>
            <a:rect r="r" b="b" t="t" l="l"/>
            <a:pathLst>
              <a:path h="4283894" w="4496454">
                <a:moveTo>
                  <a:pt x="0" y="0"/>
                </a:moveTo>
                <a:lnTo>
                  <a:pt x="4496454" y="0"/>
                </a:lnTo>
                <a:lnTo>
                  <a:pt x="4496454" y="4283895"/>
                </a:lnTo>
                <a:lnTo>
                  <a:pt x="0" y="428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11781" y="-1739798"/>
            <a:ext cx="4496454" cy="4283894"/>
          </a:xfrm>
          <a:custGeom>
            <a:avLst/>
            <a:gdLst/>
            <a:ahLst/>
            <a:cxnLst/>
            <a:rect r="r" b="b" t="t" l="l"/>
            <a:pathLst>
              <a:path h="4283894" w="4496454">
                <a:moveTo>
                  <a:pt x="0" y="0"/>
                </a:moveTo>
                <a:lnTo>
                  <a:pt x="4496454" y="0"/>
                </a:lnTo>
                <a:lnTo>
                  <a:pt x="4496454" y="4283895"/>
                </a:lnTo>
                <a:lnTo>
                  <a:pt x="0" y="428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54275" y="-4266327"/>
            <a:ext cx="8579451" cy="8532654"/>
          </a:xfrm>
          <a:custGeom>
            <a:avLst/>
            <a:gdLst/>
            <a:ahLst/>
            <a:cxnLst/>
            <a:rect r="r" b="b" t="t" l="l"/>
            <a:pathLst>
              <a:path h="8532654" w="8579451">
                <a:moveTo>
                  <a:pt x="0" y="0"/>
                </a:moveTo>
                <a:lnTo>
                  <a:pt x="8579450" y="0"/>
                </a:lnTo>
                <a:lnTo>
                  <a:pt x="8579450" y="8532654"/>
                </a:lnTo>
                <a:lnTo>
                  <a:pt x="0" y="8532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784214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18258" y="4431812"/>
            <a:ext cx="11851485" cy="494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6"/>
              </a:lnSpc>
            </a:pPr>
            <a:r>
              <a:rPr lang="en-US" sz="8209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As we have complex data we have to make the tables in database and then import the data from csv files.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1455242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66846">
            <a:off x="13739584" y="346932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10629">
            <a:off x="3520169" y="3823985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15359033" y="90809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87305">
            <a:off x="945257" y="1021888"/>
            <a:ext cx="2186520" cy="1661755"/>
          </a:xfrm>
          <a:custGeom>
            <a:avLst/>
            <a:gdLst/>
            <a:ahLst/>
            <a:cxnLst/>
            <a:rect r="r" b="b" t="t" l="l"/>
            <a:pathLst>
              <a:path h="1661755" w="2186520">
                <a:moveTo>
                  <a:pt x="0" y="0"/>
                </a:moveTo>
                <a:lnTo>
                  <a:pt x="2186521" y="0"/>
                </a:lnTo>
                <a:lnTo>
                  <a:pt x="2186521" y="1661755"/>
                </a:lnTo>
                <a:lnTo>
                  <a:pt x="0" y="16617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924639" y="-4227621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48664" y="5955194"/>
            <a:ext cx="4063296" cy="843309"/>
            <a:chOff x="0" y="0"/>
            <a:chExt cx="851769" cy="1767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1769" cy="176779"/>
            </a:xfrm>
            <a:custGeom>
              <a:avLst/>
              <a:gdLst/>
              <a:ahLst/>
              <a:cxnLst/>
              <a:rect r="r" b="b" t="t" l="l"/>
              <a:pathLst>
                <a:path h="176779" w="851769">
                  <a:moveTo>
                    <a:pt x="15243" y="0"/>
                  </a:moveTo>
                  <a:lnTo>
                    <a:pt x="836527" y="0"/>
                  </a:lnTo>
                  <a:cubicBezTo>
                    <a:pt x="844945" y="0"/>
                    <a:pt x="851769" y="6824"/>
                    <a:pt x="851769" y="15243"/>
                  </a:cubicBezTo>
                  <a:lnTo>
                    <a:pt x="851769" y="161536"/>
                  </a:lnTo>
                  <a:cubicBezTo>
                    <a:pt x="851769" y="169954"/>
                    <a:pt x="844945" y="176779"/>
                    <a:pt x="836527" y="176779"/>
                  </a:cubicBezTo>
                  <a:lnTo>
                    <a:pt x="15243" y="176779"/>
                  </a:lnTo>
                  <a:cubicBezTo>
                    <a:pt x="6824" y="176779"/>
                    <a:pt x="0" y="169954"/>
                    <a:pt x="0" y="161536"/>
                  </a:cubicBezTo>
                  <a:lnTo>
                    <a:pt x="0" y="15243"/>
                  </a:lnTo>
                  <a:cubicBezTo>
                    <a:pt x="0" y="6824"/>
                    <a:pt x="6824" y="0"/>
                    <a:pt x="15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5176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39229" y="5955194"/>
            <a:ext cx="4063296" cy="843309"/>
            <a:chOff x="0" y="0"/>
            <a:chExt cx="851769" cy="1767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1769" cy="176779"/>
            </a:xfrm>
            <a:custGeom>
              <a:avLst/>
              <a:gdLst/>
              <a:ahLst/>
              <a:cxnLst/>
              <a:rect r="r" b="b" t="t" l="l"/>
              <a:pathLst>
                <a:path h="176779" w="851769">
                  <a:moveTo>
                    <a:pt x="15243" y="0"/>
                  </a:moveTo>
                  <a:lnTo>
                    <a:pt x="836527" y="0"/>
                  </a:lnTo>
                  <a:cubicBezTo>
                    <a:pt x="844945" y="0"/>
                    <a:pt x="851769" y="6824"/>
                    <a:pt x="851769" y="15243"/>
                  </a:cubicBezTo>
                  <a:lnTo>
                    <a:pt x="851769" y="161536"/>
                  </a:lnTo>
                  <a:cubicBezTo>
                    <a:pt x="851769" y="169954"/>
                    <a:pt x="844945" y="176779"/>
                    <a:pt x="836527" y="176779"/>
                  </a:cubicBezTo>
                  <a:lnTo>
                    <a:pt x="15243" y="176779"/>
                  </a:lnTo>
                  <a:cubicBezTo>
                    <a:pt x="6824" y="176779"/>
                    <a:pt x="0" y="169954"/>
                    <a:pt x="0" y="161536"/>
                  </a:cubicBezTo>
                  <a:lnTo>
                    <a:pt x="0" y="15243"/>
                  </a:lnTo>
                  <a:cubicBezTo>
                    <a:pt x="0" y="6824"/>
                    <a:pt x="6824" y="0"/>
                    <a:pt x="15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5176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632582" y="4172218"/>
            <a:ext cx="12390932" cy="123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9"/>
              </a:lnSpc>
            </a:pPr>
            <a:r>
              <a:rPr lang="en-US" sz="999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required tables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58189" y="6100522"/>
            <a:ext cx="4063296" cy="47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order_details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875308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266846">
            <a:off x="16041684" y="542980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10629">
            <a:off x="1326844" y="823943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387305">
            <a:off x="-853929" y="4775071"/>
            <a:ext cx="2412096" cy="1833193"/>
          </a:xfrm>
          <a:custGeom>
            <a:avLst/>
            <a:gdLst/>
            <a:ahLst/>
            <a:cxnLst/>
            <a:rect r="r" b="b" t="t" l="l"/>
            <a:pathLst>
              <a:path h="1833193" w="2412096">
                <a:moveTo>
                  <a:pt x="0" y="0"/>
                </a:moveTo>
                <a:lnTo>
                  <a:pt x="2412097" y="0"/>
                </a:lnTo>
                <a:lnTo>
                  <a:pt x="2412097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939229" y="7397833"/>
            <a:ext cx="4063296" cy="843309"/>
            <a:chOff x="0" y="0"/>
            <a:chExt cx="851769" cy="17677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1769" cy="176779"/>
            </a:xfrm>
            <a:custGeom>
              <a:avLst/>
              <a:gdLst/>
              <a:ahLst/>
              <a:cxnLst/>
              <a:rect r="r" b="b" t="t" l="l"/>
              <a:pathLst>
                <a:path h="176779" w="851769">
                  <a:moveTo>
                    <a:pt x="15243" y="0"/>
                  </a:moveTo>
                  <a:lnTo>
                    <a:pt x="836527" y="0"/>
                  </a:lnTo>
                  <a:cubicBezTo>
                    <a:pt x="844945" y="0"/>
                    <a:pt x="851769" y="6824"/>
                    <a:pt x="851769" y="15243"/>
                  </a:cubicBezTo>
                  <a:lnTo>
                    <a:pt x="851769" y="161536"/>
                  </a:lnTo>
                  <a:cubicBezTo>
                    <a:pt x="851769" y="169954"/>
                    <a:pt x="844945" y="176779"/>
                    <a:pt x="836527" y="176779"/>
                  </a:cubicBezTo>
                  <a:lnTo>
                    <a:pt x="15243" y="176779"/>
                  </a:lnTo>
                  <a:cubicBezTo>
                    <a:pt x="6824" y="176779"/>
                    <a:pt x="0" y="169954"/>
                    <a:pt x="0" y="161536"/>
                  </a:cubicBezTo>
                  <a:lnTo>
                    <a:pt x="0" y="15243"/>
                  </a:lnTo>
                  <a:cubicBezTo>
                    <a:pt x="0" y="6824"/>
                    <a:pt x="6824" y="0"/>
                    <a:pt x="15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85176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648664" y="7397833"/>
            <a:ext cx="4063296" cy="843309"/>
            <a:chOff x="0" y="0"/>
            <a:chExt cx="851769" cy="17677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1769" cy="176779"/>
            </a:xfrm>
            <a:custGeom>
              <a:avLst/>
              <a:gdLst/>
              <a:ahLst/>
              <a:cxnLst/>
              <a:rect r="r" b="b" t="t" l="l"/>
              <a:pathLst>
                <a:path h="176779" w="851769">
                  <a:moveTo>
                    <a:pt x="15243" y="0"/>
                  </a:moveTo>
                  <a:lnTo>
                    <a:pt x="836527" y="0"/>
                  </a:lnTo>
                  <a:cubicBezTo>
                    <a:pt x="844945" y="0"/>
                    <a:pt x="851769" y="6824"/>
                    <a:pt x="851769" y="15243"/>
                  </a:cubicBezTo>
                  <a:lnTo>
                    <a:pt x="851769" y="161536"/>
                  </a:lnTo>
                  <a:cubicBezTo>
                    <a:pt x="851769" y="169954"/>
                    <a:pt x="844945" y="176779"/>
                    <a:pt x="836527" y="176779"/>
                  </a:cubicBezTo>
                  <a:lnTo>
                    <a:pt x="15243" y="176779"/>
                  </a:lnTo>
                  <a:cubicBezTo>
                    <a:pt x="6824" y="176779"/>
                    <a:pt x="0" y="169954"/>
                    <a:pt x="0" y="161536"/>
                  </a:cubicBezTo>
                  <a:lnTo>
                    <a:pt x="0" y="15243"/>
                  </a:lnTo>
                  <a:cubicBezTo>
                    <a:pt x="0" y="6824"/>
                    <a:pt x="6824" y="0"/>
                    <a:pt x="15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85176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648664" y="7543161"/>
            <a:ext cx="4063296" cy="47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pizza_types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39229" y="7543161"/>
            <a:ext cx="4063296" cy="47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pizzas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39229" y="6100522"/>
            <a:ext cx="4063296" cy="47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orders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050" y="-8509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70555" y="1924297"/>
            <a:ext cx="5819311" cy="5544216"/>
          </a:xfrm>
          <a:custGeom>
            <a:avLst/>
            <a:gdLst/>
            <a:ahLst/>
            <a:cxnLst/>
            <a:rect r="r" b="b" t="t" l="l"/>
            <a:pathLst>
              <a:path h="5544216" w="5819311">
                <a:moveTo>
                  <a:pt x="0" y="0"/>
                </a:moveTo>
                <a:lnTo>
                  <a:pt x="5819311" y="0"/>
                </a:lnTo>
                <a:lnTo>
                  <a:pt x="5819311" y="5544216"/>
                </a:lnTo>
                <a:lnTo>
                  <a:pt x="0" y="5544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2326" y="2435164"/>
            <a:ext cx="3558440" cy="3390223"/>
          </a:xfrm>
          <a:custGeom>
            <a:avLst/>
            <a:gdLst/>
            <a:ahLst/>
            <a:cxnLst/>
            <a:rect r="r" b="b" t="t" l="l"/>
            <a:pathLst>
              <a:path h="3390223" w="3558440">
                <a:moveTo>
                  <a:pt x="0" y="0"/>
                </a:moveTo>
                <a:lnTo>
                  <a:pt x="3558440" y="0"/>
                </a:lnTo>
                <a:lnTo>
                  <a:pt x="3558440" y="3390223"/>
                </a:lnTo>
                <a:lnTo>
                  <a:pt x="0" y="3390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812091" y="9373084"/>
            <a:ext cx="23861879" cy="1715718"/>
            <a:chOff x="0" y="0"/>
            <a:chExt cx="6284610" cy="4518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05566" y="9258300"/>
            <a:ext cx="8763384" cy="782849"/>
            <a:chOff x="0" y="0"/>
            <a:chExt cx="1978902" cy="1767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8902" cy="176779"/>
            </a:xfrm>
            <a:custGeom>
              <a:avLst/>
              <a:gdLst/>
              <a:ahLst/>
              <a:cxnLst/>
              <a:rect r="r" b="b" t="t" l="l"/>
              <a:pathLst>
                <a:path h="176779" w="1978902">
                  <a:moveTo>
                    <a:pt x="7068" y="0"/>
                  </a:moveTo>
                  <a:lnTo>
                    <a:pt x="1971834" y="0"/>
                  </a:lnTo>
                  <a:cubicBezTo>
                    <a:pt x="1975738" y="0"/>
                    <a:pt x="1978902" y="3164"/>
                    <a:pt x="1978902" y="7068"/>
                  </a:cubicBezTo>
                  <a:lnTo>
                    <a:pt x="1978902" y="169711"/>
                  </a:lnTo>
                  <a:cubicBezTo>
                    <a:pt x="1978902" y="173615"/>
                    <a:pt x="1975738" y="176779"/>
                    <a:pt x="1971834" y="176779"/>
                  </a:cubicBezTo>
                  <a:lnTo>
                    <a:pt x="7068" y="176779"/>
                  </a:lnTo>
                  <a:cubicBezTo>
                    <a:pt x="3164" y="176779"/>
                    <a:pt x="0" y="173615"/>
                    <a:pt x="0" y="169711"/>
                  </a:cubicBezTo>
                  <a:lnTo>
                    <a:pt x="0" y="7068"/>
                  </a:lnTo>
                  <a:cubicBezTo>
                    <a:pt x="0" y="3164"/>
                    <a:pt x="3164" y="0"/>
                    <a:pt x="70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978902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774043" y="3434493"/>
            <a:ext cx="5212335" cy="13090339"/>
          </a:xfrm>
          <a:custGeom>
            <a:avLst/>
            <a:gdLst/>
            <a:ahLst/>
            <a:cxnLst/>
            <a:rect r="r" b="b" t="t" l="l"/>
            <a:pathLst>
              <a:path h="13090339" w="5212335">
                <a:moveTo>
                  <a:pt x="0" y="0"/>
                </a:moveTo>
                <a:lnTo>
                  <a:pt x="5212335" y="0"/>
                </a:lnTo>
                <a:lnTo>
                  <a:pt x="5212335" y="13090339"/>
                </a:lnTo>
                <a:lnTo>
                  <a:pt x="0" y="1309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0210" y="1394267"/>
            <a:ext cx="8008638" cy="159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48"/>
              </a:lnSpc>
            </a:pPr>
            <a:r>
              <a:rPr lang="en-US" sz="12975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questions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10629">
            <a:off x="8135481" y="1139252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361352" y="5259481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87305">
            <a:off x="496001" y="2868988"/>
            <a:ext cx="2216682" cy="1684679"/>
          </a:xfrm>
          <a:custGeom>
            <a:avLst/>
            <a:gdLst/>
            <a:ahLst/>
            <a:cxnLst/>
            <a:rect r="r" b="b" t="t" l="l"/>
            <a:pathLst>
              <a:path h="1684679" w="2216682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73489" y="4474270"/>
            <a:ext cx="4677278" cy="11800471"/>
          </a:xfrm>
          <a:custGeom>
            <a:avLst/>
            <a:gdLst/>
            <a:ahLst/>
            <a:cxnLst/>
            <a:rect r="r" b="b" t="t" l="l"/>
            <a:pathLst>
              <a:path h="11800471" w="4677278">
                <a:moveTo>
                  <a:pt x="0" y="0"/>
                </a:moveTo>
                <a:lnTo>
                  <a:pt x="4677277" y="0"/>
                </a:lnTo>
                <a:lnTo>
                  <a:pt x="4677277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266846">
            <a:off x="15821616" y="4252250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520192" y="1014311"/>
            <a:ext cx="8644661" cy="782849"/>
            <a:chOff x="0" y="0"/>
            <a:chExt cx="1952092" cy="1767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52092" cy="176779"/>
            </a:xfrm>
            <a:custGeom>
              <a:avLst/>
              <a:gdLst/>
              <a:ahLst/>
              <a:cxnLst/>
              <a:rect r="r" b="b" t="t" l="l"/>
              <a:pathLst>
                <a:path h="176779" w="1952092">
                  <a:moveTo>
                    <a:pt x="7165" y="0"/>
                  </a:moveTo>
                  <a:lnTo>
                    <a:pt x="1944928" y="0"/>
                  </a:lnTo>
                  <a:cubicBezTo>
                    <a:pt x="1948885" y="0"/>
                    <a:pt x="1952092" y="3208"/>
                    <a:pt x="1952092" y="7165"/>
                  </a:cubicBezTo>
                  <a:lnTo>
                    <a:pt x="1952092" y="169614"/>
                  </a:lnTo>
                  <a:cubicBezTo>
                    <a:pt x="1952092" y="173571"/>
                    <a:pt x="1948885" y="176779"/>
                    <a:pt x="1944928" y="176779"/>
                  </a:cubicBezTo>
                  <a:lnTo>
                    <a:pt x="7165" y="176779"/>
                  </a:lnTo>
                  <a:cubicBezTo>
                    <a:pt x="3208" y="176779"/>
                    <a:pt x="0" y="173571"/>
                    <a:pt x="0" y="169614"/>
                  </a:cubicBezTo>
                  <a:lnTo>
                    <a:pt x="0" y="7165"/>
                  </a:lnTo>
                  <a:cubicBezTo>
                    <a:pt x="0" y="3208"/>
                    <a:pt x="3208" y="0"/>
                    <a:pt x="7165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952092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20192" y="1930510"/>
            <a:ext cx="8644661" cy="782849"/>
            <a:chOff x="0" y="0"/>
            <a:chExt cx="1952092" cy="17677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52092" cy="176779"/>
            </a:xfrm>
            <a:custGeom>
              <a:avLst/>
              <a:gdLst/>
              <a:ahLst/>
              <a:cxnLst/>
              <a:rect r="r" b="b" t="t" l="l"/>
              <a:pathLst>
                <a:path h="176779" w="1952092">
                  <a:moveTo>
                    <a:pt x="7165" y="0"/>
                  </a:moveTo>
                  <a:lnTo>
                    <a:pt x="1944928" y="0"/>
                  </a:lnTo>
                  <a:cubicBezTo>
                    <a:pt x="1948885" y="0"/>
                    <a:pt x="1952092" y="3208"/>
                    <a:pt x="1952092" y="7165"/>
                  </a:cubicBezTo>
                  <a:lnTo>
                    <a:pt x="1952092" y="169614"/>
                  </a:lnTo>
                  <a:cubicBezTo>
                    <a:pt x="1952092" y="173571"/>
                    <a:pt x="1948885" y="176779"/>
                    <a:pt x="1944928" y="176779"/>
                  </a:cubicBezTo>
                  <a:lnTo>
                    <a:pt x="7165" y="176779"/>
                  </a:lnTo>
                  <a:cubicBezTo>
                    <a:pt x="3208" y="176779"/>
                    <a:pt x="0" y="173571"/>
                    <a:pt x="0" y="169614"/>
                  </a:cubicBezTo>
                  <a:lnTo>
                    <a:pt x="0" y="7165"/>
                  </a:lnTo>
                  <a:cubicBezTo>
                    <a:pt x="0" y="3208"/>
                    <a:pt x="3208" y="0"/>
                    <a:pt x="7165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1952092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20192" y="2846708"/>
            <a:ext cx="8644661" cy="782849"/>
            <a:chOff x="0" y="0"/>
            <a:chExt cx="1952092" cy="17677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52092" cy="176779"/>
            </a:xfrm>
            <a:custGeom>
              <a:avLst/>
              <a:gdLst/>
              <a:ahLst/>
              <a:cxnLst/>
              <a:rect r="r" b="b" t="t" l="l"/>
              <a:pathLst>
                <a:path h="176779" w="1952092">
                  <a:moveTo>
                    <a:pt x="7165" y="0"/>
                  </a:moveTo>
                  <a:lnTo>
                    <a:pt x="1944928" y="0"/>
                  </a:lnTo>
                  <a:cubicBezTo>
                    <a:pt x="1948885" y="0"/>
                    <a:pt x="1952092" y="3208"/>
                    <a:pt x="1952092" y="7165"/>
                  </a:cubicBezTo>
                  <a:lnTo>
                    <a:pt x="1952092" y="169614"/>
                  </a:lnTo>
                  <a:cubicBezTo>
                    <a:pt x="1952092" y="173571"/>
                    <a:pt x="1948885" y="176779"/>
                    <a:pt x="1944928" y="176779"/>
                  </a:cubicBezTo>
                  <a:lnTo>
                    <a:pt x="7165" y="176779"/>
                  </a:lnTo>
                  <a:cubicBezTo>
                    <a:pt x="3208" y="176779"/>
                    <a:pt x="0" y="173571"/>
                    <a:pt x="0" y="169614"/>
                  </a:cubicBezTo>
                  <a:lnTo>
                    <a:pt x="0" y="7165"/>
                  </a:lnTo>
                  <a:cubicBezTo>
                    <a:pt x="0" y="3208"/>
                    <a:pt x="3208" y="0"/>
                    <a:pt x="7165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1952092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20192" y="3762907"/>
            <a:ext cx="8644661" cy="782849"/>
            <a:chOff x="0" y="0"/>
            <a:chExt cx="1952092" cy="17677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52092" cy="176779"/>
            </a:xfrm>
            <a:custGeom>
              <a:avLst/>
              <a:gdLst/>
              <a:ahLst/>
              <a:cxnLst/>
              <a:rect r="r" b="b" t="t" l="l"/>
              <a:pathLst>
                <a:path h="176779" w="1952092">
                  <a:moveTo>
                    <a:pt x="7165" y="0"/>
                  </a:moveTo>
                  <a:lnTo>
                    <a:pt x="1944928" y="0"/>
                  </a:lnTo>
                  <a:cubicBezTo>
                    <a:pt x="1948885" y="0"/>
                    <a:pt x="1952092" y="3208"/>
                    <a:pt x="1952092" y="7165"/>
                  </a:cubicBezTo>
                  <a:lnTo>
                    <a:pt x="1952092" y="169614"/>
                  </a:lnTo>
                  <a:cubicBezTo>
                    <a:pt x="1952092" y="173571"/>
                    <a:pt x="1948885" y="176779"/>
                    <a:pt x="1944928" y="176779"/>
                  </a:cubicBezTo>
                  <a:lnTo>
                    <a:pt x="7165" y="176779"/>
                  </a:lnTo>
                  <a:cubicBezTo>
                    <a:pt x="3208" y="176779"/>
                    <a:pt x="0" y="173571"/>
                    <a:pt x="0" y="169614"/>
                  </a:cubicBezTo>
                  <a:lnTo>
                    <a:pt x="0" y="7165"/>
                  </a:lnTo>
                  <a:cubicBezTo>
                    <a:pt x="0" y="3208"/>
                    <a:pt x="3208" y="0"/>
                    <a:pt x="7165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1952092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520192" y="4679106"/>
            <a:ext cx="8644661" cy="782849"/>
            <a:chOff x="0" y="0"/>
            <a:chExt cx="1952092" cy="17677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52092" cy="176779"/>
            </a:xfrm>
            <a:custGeom>
              <a:avLst/>
              <a:gdLst/>
              <a:ahLst/>
              <a:cxnLst/>
              <a:rect r="r" b="b" t="t" l="l"/>
              <a:pathLst>
                <a:path h="176779" w="1952092">
                  <a:moveTo>
                    <a:pt x="7165" y="0"/>
                  </a:moveTo>
                  <a:lnTo>
                    <a:pt x="1944928" y="0"/>
                  </a:lnTo>
                  <a:cubicBezTo>
                    <a:pt x="1948885" y="0"/>
                    <a:pt x="1952092" y="3208"/>
                    <a:pt x="1952092" y="7165"/>
                  </a:cubicBezTo>
                  <a:lnTo>
                    <a:pt x="1952092" y="169614"/>
                  </a:lnTo>
                  <a:cubicBezTo>
                    <a:pt x="1952092" y="173571"/>
                    <a:pt x="1948885" y="176779"/>
                    <a:pt x="1944928" y="176779"/>
                  </a:cubicBezTo>
                  <a:lnTo>
                    <a:pt x="7165" y="176779"/>
                  </a:lnTo>
                  <a:cubicBezTo>
                    <a:pt x="3208" y="176779"/>
                    <a:pt x="0" y="173571"/>
                    <a:pt x="0" y="169614"/>
                  </a:cubicBezTo>
                  <a:lnTo>
                    <a:pt x="0" y="7165"/>
                  </a:lnTo>
                  <a:cubicBezTo>
                    <a:pt x="0" y="3208"/>
                    <a:pt x="3208" y="0"/>
                    <a:pt x="7165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1952092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20192" y="5595304"/>
            <a:ext cx="8644661" cy="782849"/>
            <a:chOff x="0" y="0"/>
            <a:chExt cx="1952092" cy="17677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52092" cy="176779"/>
            </a:xfrm>
            <a:custGeom>
              <a:avLst/>
              <a:gdLst/>
              <a:ahLst/>
              <a:cxnLst/>
              <a:rect r="r" b="b" t="t" l="l"/>
              <a:pathLst>
                <a:path h="176779" w="1952092">
                  <a:moveTo>
                    <a:pt x="7165" y="0"/>
                  </a:moveTo>
                  <a:lnTo>
                    <a:pt x="1944928" y="0"/>
                  </a:lnTo>
                  <a:cubicBezTo>
                    <a:pt x="1948885" y="0"/>
                    <a:pt x="1952092" y="3208"/>
                    <a:pt x="1952092" y="7165"/>
                  </a:cubicBezTo>
                  <a:lnTo>
                    <a:pt x="1952092" y="169614"/>
                  </a:lnTo>
                  <a:cubicBezTo>
                    <a:pt x="1952092" y="173571"/>
                    <a:pt x="1948885" y="176779"/>
                    <a:pt x="1944928" y="176779"/>
                  </a:cubicBezTo>
                  <a:lnTo>
                    <a:pt x="7165" y="176779"/>
                  </a:lnTo>
                  <a:cubicBezTo>
                    <a:pt x="3208" y="176779"/>
                    <a:pt x="0" y="173571"/>
                    <a:pt x="0" y="169614"/>
                  </a:cubicBezTo>
                  <a:lnTo>
                    <a:pt x="0" y="7165"/>
                  </a:lnTo>
                  <a:cubicBezTo>
                    <a:pt x="0" y="3208"/>
                    <a:pt x="3208" y="0"/>
                    <a:pt x="7165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1952092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520192" y="6511503"/>
            <a:ext cx="8644661" cy="782849"/>
            <a:chOff x="0" y="0"/>
            <a:chExt cx="1952092" cy="17677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52092" cy="176779"/>
            </a:xfrm>
            <a:custGeom>
              <a:avLst/>
              <a:gdLst/>
              <a:ahLst/>
              <a:cxnLst/>
              <a:rect r="r" b="b" t="t" l="l"/>
              <a:pathLst>
                <a:path h="176779" w="1952092">
                  <a:moveTo>
                    <a:pt x="7165" y="0"/>
                  </a:moveTo>
                  <a:lnTo>
                    <a:pt x="1944928" y="0"/>
                  </a:lnTo>
                  <a:cubicBezTo>
                    <a:pt x="1948885" y="0"/>
                    <a:pt x="1952092" y="3208"/>
                    <a:pt x="1952092" y="7165"/>
                  </a:cubicBezTo>
                  <a:lnTo>
                    <a:pt x="1952092" y="169614"/>
                  </a:lnTo>
                  <a:cubicBezTo>
                    <a:pt x="1952092" y="173571"/>
                    <a:pt x="1948885" y="176779"/>
                    <a:pt x="1944928" y="176779"/>
                  </a:cubicBezTo>
                  <a:lnTo>
                    <a:pt x="7165" y="176779"/>
                  </a:lnTo>
                  <a:cubicBezTo>
                    <a:pt x="3208" y="176779"/>
                    <a:pt x="0" y="173571"/>
                    <a:pt x="0" y="169614"/>
                  </a:cubicBezTo>
                  <a:lnTo>
                    <a:pt x="0" y="7165"/>
                  </a:lnTo>
                  <a:cubicBezTo>
                    <a:pt x="0" y="3208"/>
                    <a:pt x="3208" y="0"/>
                    <a:pt x="7165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1952092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520192" y="7427701"/>
            <a:ext cx="8644661" cy="782849"/>
            <a:chOff x="0" y="0"/>
            <a:chExt cx="1952092" cy="17677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952092" cy="176779"/>
            </a:xfrm>
            <a:custGeom>
              <a:avLst/>
              <a:gdLst/>
              <a:ahLst/>
              <a:cxnLst/>
              <a:rect r="r" b="b" t="t" l="l"/>
              <a:pathLst>
                <a:path h="176779" w="1952092">
                  <a:moveTo>
                    <a:pt x="7165" y="0"/>
                  </a:moveTo>
                  <a:lnTo>
                    <a:pt x="1944928" y="0"/>
                  </a:lnTo>
                  <a:cubicBezTo>
                    <a:pt x="1948885" y="0"/>
                    <a:pt x="1952092" y="3208"/>
                    <a:pt x="1952092" y="7165"/>
                  </a:cubicBezTo>
                  <a:lnTo>
                    <a:pt x="1952092" y="169614"/>
                  </a:lnTo>
                  <a:cubicBezTo>
                    <a:pt x="1952092" y="173571"/>
                    <a:pt x="1948885" y="176779"/>
                    <a:pt x="1944928" y="176779"/>
                  </a:cubicBezTo>
                  <a:lnTo>
                    <a:pt x="7165" y="176779"/>
                  </a:lnTo>
                  <a:cubicBezTo>
                    <a:pt x="3208" y="176779"/>
                    <a:pt x="0" y="173571"/>
                    <a:pt x="0" y="169614"/>
                  </a:cubicBezTo>
                  <a:lnTo>
                    <a:pt x="0" y="7165"/>
                  </a:lnTo>
                  <a:cubicBezTo>
                    <a:pt x="0" y="3208"/>
                    <a:pt x="3208" y="0"/>
                    <a:pt x="7165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66675"/>
              <a:ext cx="1952092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520192" y="8343900"/>
            <a:ext cx="8644661" cy="782849"/>
            <a:chOff x="0" y="0"/>
            <a:chExt cx="1952092" cy="17677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52092" cy="176779"/>
            </a:xfrm>
            <a:custGeom>
              <a:avLst/>
              <a:gdLst/>
              <a:ahLst/>
              <a:cxnLst/>
              <a:rect r="r" b="b" t="t" l="l"/>
              <a:pathLst>
                <a:path h="176779" w="1952092">
                  <a:moveTo>
                    <a:pt x="7165" y="0"/>
                  </a:moveTo>
                  <a:lnTo>
                    <a:pt x="1944928" y="0"/>
                  </a:lnTo>
                  <a:cubicBezTo>
                    <a:pt x="1948885" y="0"/>
                    <a:pt x="1952092" y="3208"/>
                    <a:pt x="1952092" y="7165"/>
                  </a:cubicBezTo>
                  <a:lnTo>
                    <a:pt x="1952092" y="169614"/>
                  </a:lnTo>
                  <a:cubicBezTo>
                    <a:pt x="1952092" y="173571"/>
                    <a:pt x="1948885" y="176779"/>
                    <a:pt x="1944928" y="176779"/>
                  </a:cubicBezTo>
                  <a:lnTo>
                    <a:pt x="7165" y="176779"/>
                  </a:lnTo>
                  <a:cubicBezTo>
                    <a:pt x="3208" y="176779"/>
                    <a:pt x="0" y="173571"/>
                    <a:pt x="0" y="169614"/>
                  </a:cubicBezTo>
                  <a:lnTo>
                    <a:pt x="0" y="7165"/>
                  </a:lnTo>
                  <a:cubicBezTo>
                    <a:pt x="0" y="3208"/>
                    <a:pt x="3208" y="0"/>
                    <a:pt x="7165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66675"/>
              <a:ext cx="1952092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520192" y="98112"/>
            <a:ext cx="8644661" cy="782849"/>
            <a:chOff x="0" y="0"/>
            <a:chExt cx="1952092" cy="17677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952092" cy="176779"/>
            </a:xfrm>
            <a:custGeom>
              <a:avLst/>
              <a:gdLst/>
              <a:ahLst/>
              <a:cxnLst/>
              <a:rect r="r" b="b" t="t" l="l"/>
              <a:pathLst>
                <a:path h="176779" w="1952092">
                  <a:moveTo>
                    <a:pt x="7165" y="0"/>
                  </a:moveTo>
                  <a:lnTo>
                    <a:pt x="1944928" y="0"/>
                  </a:lnTo>
                  <a:cubicBezTo>
                    <a:pt x="1948885" y="0"/>
                    <a:pt x="1952092" y="3208"/>
                    <a:pt x="1952092" y="7165"/>
                  </a:cubicBezTo>
                  <a:lnTo>
                    <a:pt x="1952092" y="169614"/>
                  </a:lnTo>
                  <a:cubicBezTo>
                    <a:pt x="1952092" y="173571"/>
                    <a:pt x="1948885" y="176779"/>
                    <a:pt x="1944928" y="176779"/>
                  </a:cubicBezTo>
                  <a:lnTo>
                    <a:pt x="7165" y="176779"/>
                  </a:lnTo>
                  <a:cubicBezTo>
                    <a:pt x="3208" y="176779"/>
                    <a:pt x="0" y="173571"/>
                    <a:pt x="0" y="169614"/>
                  </a:cubicBezTo>
                  <a:lnTo>
                    <a:pt x="0" y="7165"/>
                  </a:lnTo>
                  <a:cubicBezTo>
                    <a:pt x="0" y="3208"/>
                    <a:pt x="3208" y="0"/>
                    <a:pt x="7165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66675"/>
              <a:ext cx="1952092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9377317" y="16001"/>
            <a:ext cx="8644661" cy="87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914" indent="-265957" lvl="1">
              <a:lnSpc>
                <a:spcPts val="3449"/>
              </a:lnSpc>
              <a:buFont typeface="Arial"/>
              <a:buChar char="•"/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Calculate the total revenue generated from the pizza’s sales.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367792" y="1173938"/>
            <a:ext cx="8644661" cy="44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914" indent="-265957" lvl="1">
              <a:lnSpc>
                <a:spcPts val="3449"/>
              </a:lnSpc>
              <a:buFont typeface="Arial"/>
              <a:buChar char="•"/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Identify the highest price pizza.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367792" y="2095065"/>
            <a:ext cx="8644661" cy="44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914" indent="-265957" lvl="1">
              <a:lnSpc>
                <a:spcPts val="3449"/>
              </a:lnSpc>
              <a:buFont typeface="Arial"/>
              <a:buChar char="•"/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Identify the most common pizza size ordered.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367792" y="4612431"/>
            <a:ext cx="8644661" cy="87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914" indent="-265957" lvl="1">
              <a:lnSpc>
                <a:spcPts val="3449"/>
              </a:lnSpc>
              <a:buFont typeface="Arial"/>
              <a:buChar char="•"/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Join relevant table to find the category wise distribution of pizzas.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367792" y="5513193"/>
            <a:ext cx="8644661" cy="87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914" indent="-265957" lvl="1">
              <a:lnSpc>
                <a:spcPts val="3449"/>
              </a:lnSpc>
              <a:buFont typeface="Arial"/>
              <a:buChar char="•"/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Group the orders by date and calculate the avg numbers of pizzas order per day.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367792" y="6429391"/>
            <a:ext cx="8644661" cy="87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914" indent="-265957" lvl="1">
              <a:lnSpc>
                <a:spcPts val="3449"/>
              </a:lnSpc>
              <a:buFont typeface="Arial"/>
              <a:buChar char="•"/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Determine the top 3 most ordered pizza types based on revenue.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367792" y="7345590"/>
            <a:ext cx="8644661" cy="87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914" indent="-265957" lvl="1">
              <a:lnSpc>
                <a:spcPts val="3449"/>
              </a:lnSpc>
              <a:buFont typeface="Arial"/>
              <a:buChar char="•"/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Calculate the percentage contribution of each pizza types to total revenue.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367792" y="8273612"/>
            <a:ext cx="8644661" cy="87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914" indent="-265957" lvl="1">
              <a:lnSpc>
                <a:spcPts val="3449"/>
              </a:lnSpc>
              <a:buFont typeface="Arial"/>
              <a:buChar char="•"/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Analyze the cumulative revenue generated over time.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329692" y="3667657"/>
            <a:ext cx="8644661" cy="87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914" indent="-265957" lvl="1">
              <a:lnSpc>
                <a:spcPts val="3449"/>
              </a:lnSpc>
              <a:buFont typeface="Arial"/>
              <a:buChar char="•"/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Join the necessary tables to find the total quantity of each pizza category ordered.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367792" y="2746862"/>
            <a:ext cx="8863058" cy="87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914" indent="-265957" lvl="1">
              <a:lnSpc>
                <a:spcPts val="3449"/>
              </a:lnSpc>
              <a:buFont typeface="Arial"/>
              <a:buChar char="•"/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List the top 5 most ordered pizza types along with their quantities.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377317" y="9170277"/>
            <a:ext cx="8644661" cy="87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914" indent="-265957" lvl="1">
              <a:lnSpc>
                <a:spcPts val="3449"/>
              </a:lnSpc>
              <a:buFont typeface="Arial"/>
              <a:buChar char="•"/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629">
            <a:off x="7585152" y="52124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999">
            <a:off x="6222403" y="221394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9"/>
                </a:lnTo>
                <a:lnTo>
                  <a:pt x="0" y="2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468390">
            <a:off x="658869" y="82185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7305">
            <a:off x="9380334" y="975680"/>
            <a:ext cx="1405566" cy="1068230"/>
          </a:xfrm>
          <a:custGeom>
            <a:avLst/>
            <a:gdLst/>
            <a:ahLst/>
            <a:cxnLst/>
            <a:rect r="r" b="b" t="t" l="l"/>
            <a:pathLst>
              <a:path h="1068230" w="1405566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6846">
            <a:off x="16169368" y="116749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63377" y="-198149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484" y="5988547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387305">
            <a:off x="6675319" y="6785217"/>
            <a:ext cx="1380614" cy="1049267"/>
          </a:xfrm>
          <a:custGeom>
            <a:avLst/>
            <a:gdLst/>
            <a:ahLst/>
            <a:cxnLst/>
            <a:rect r="r" b="b" t="t" l="l"/>
            <a:pathLst>
              <a:path h="1049267" w="1380614">
                <a:moveTo>
                  <a:pt x="0" y="0"/>
                </a:moveTo>
                <a:lnTo>
                  <a:pt x="1380614" y="0"/>
                </a:lnTo>
                <a:lnTo>
                  <a:pt x="1380614" y="1049266"/>
                </a:lnTo>
                <a:lnTo>
                  <a:pt x="0" y="1049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7067" y="444549"/>
            <a:ext cx="16012233" cy="9595456"/>
            <a:chOff x="0" y="0"/>
            <a:chExt cx="2906523" cy="174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6523" cy="1741756"/>
            </a:xfrm>
            <a:custGeom>
              <a:avLst/>
              <a:gdLst/>
              <a:ahLst/>
              <a:cxnLst/>
              <a:rect r="r" b="b" t="t" l="l"/>
              <a:pathLst>
                <a:path h="1741756" w="2906523">
                  <a:moveTo>
                    <a:pt x="3868" y="0"/>
                  </a:moveTo>
                  <a:lnTo>
                    <a:pt x="2902655" y="0"/>
                  </a:lnTo>
                  <a:cubicBezTo>
                    <a:pt x="2903681" y="0"/>
                    <a:pt x="2904664" y="408"/>
                    <a:pt x="2905390" y="1133"/>
                  </a:cubicBezTo>
                  <a:cubicBezTo>
                    <a:pt x="2906115" y="1858"/>
                    <a:pt x="2906523" y="2842"/>
                    <a:pt x="2906523" y="3868"/>
                  </a:cubicBezTo>
                  <a:lnTo>
                    <a:pt x="2906523" y="1737888"/>
                  </a:lnTo>
                  <a:cubicBezTo>
                    <a:pt x="2906523" y="1740025"/>
                    <a:pt x="2904791" y="1741756"/>
                    <a:pt x="2902655" y="1741756"/>
                  </a:cubicBezTo>
                  <a:lnTo>
                    <a:pt x="3868" y="1741756"/>
                  </a:lnTo>
                  <a:cubicBezTo>
                    <a:pt x="2842" y="1741756"/>
                    <a:pt x="1858" y="1741349"/>
                    <a:pt x="1133" y="1740624"/>
                  </a:cubicBezTo>
                  <a:cubicBezTo>
                    <a:pt x="408" y="1739898"/>
                    <a:pt x="0" y="1738914"/>
                    <a:pt x="0" y="1737888"/>
                  </a:cubicBezTo>
                  <a:lnTo>
                    <a:pt x="0" y="3868"/>
                  </a:lnTo>
                  <a:cubicBezTo>
                    <a:pt x="0" y="2842"/>
                    <a:pt x="408" y="1858"/>
                    <a:pt x="1133" y="1133"/>
                  </a:cubicBezTo>
                  <a:cubicBezTo>
                    <a:pt x="1858" y="408"/>
                    <a:pt x="2842" y="0"/>
                    <a:pt x="38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906523" cy="180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860633" y="862266"/>
            <a:ext cx="7283367" cy="4633940"/>
          </a:xfrm>
          <a:custGeom>
            <a:avLst/>
            <a:gdLst/>
            <a:ahLst/>
            <a:cxnLst/>
            <a:rect r="r" b="b" t="t" l="l"/>
            <a:pathLst>
              <a:path h="4633940" w="7283367">
                <a:moveTo>
                  <a:pt x="0" y="0"/>
                </a:moveTo>
                <a:lnTo>
                  <a:pt x="7283367" y="0"/>
                </a:lnTo>
                <a:lnTo>
                  <a:pt x="7283367" y="4633940"/>
                </a:lnTo>
                <a:lnTo>
                  <a:pt x="0" y="463394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07494" y="6279843"/>
            <a:ext cx="2455273" cy="1344927"/>
          </a:xfrm>
          <a:custGeom>
            <a:avLst/>
            <a:gdLst/>
            <a:ahLst/>
            <a:cxnLst/>
            <a:rect r="r" b="b" t="t" l="l"/>
            <a:pathLst>
              <a:path h="1344927" w="2455273">
                <a:moveTo>
                  <a:pt x="0" y="0"/>
                </a:moveTo>
                <a:lnTo>
                  <a:pt x="2455273" y="0"/>
                </a:lnTo>
                <a:lnTo>
                  <a:pt x="2455273" y="1344927"/>
                </a:lnTo>
                <a:lnTo>
                  <a:pt x="0" y="134492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742210" y="6644260"/>
            <a:ext cx="5520214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Here we have used the two tables: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order_deatils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629">
            <a:off x="7585152" y="52124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999">
            <a:off x="6222403" y="221394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9"/>
                </a:lnTo>
                <a:lnTo>
                  <a:pt x="0" y="2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468390">
            <a:off x="658869" y="82185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7305">
            <a:off x="9380334" y="975680"/>
            <a:ext cx="1405566" cy="1068230"/>
          </a:xfrm>
          <a:custGeom>
            <a:avLst/>
            <a:gdLst/>
            <a:ahLst/>
            <a:cxnLst/>
            <a:rect r="r" b="b" t="t" l="l"/>
            <a:pathLst>
              <a:path h="1068230" w="1405566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6846">
            <a:off x="16169368" y="116749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63377" y="-198149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484" y="5988547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387305">
            <a:off x="6675319" y="6785217"/>
            <a:ext cx="1380614" cy="1049267"/>
          </a:xfrm>
          <a:custGeom>
            <a:avLst/>
            <a:gdLst/>
            <a:ahLst/>
            <a:cxnLst/>
            <a:rect r="r" b="b" t="t" l="l"/>
            <a:pathLst>
              <a:path h="1049267" w="1380614">
                <a:moveTo>
                  <a:pt x="0" y="0"/>
                </a:moveTo>
                <a:lnTo>
                  <a:pt x="1380614" y="0"/>
                </a:lnTo>
                <a:lnTo>
                  <a:pt x="1380614" y="1049266"/>
                </a:lnTo>
                <a:lnTo>
                  <a:pt x="0" y="1049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7067" y="444549"/>
            <a:ext cx="16012233" cy="9595456"/>
            <a:chOff x="0" y="0"/>
            <a:chExt cx="2906523" cy="174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6523" cy="1741756"/>
            </a:xfrm>
            <a:custGeom>
              <a:avLst/>
              <a:gdLst/>
              <a:ahLst/>
              <a:cxnLst/>
              <a:rect r="r" b="b" t="t" l="l"/>
              <a:pathLst>
                <a:path h="1741756" w="2906523">
                  <a:moveTo>
                    <a:pt x="3868" y="0"/>
                  </a:moveTo>
                  <a:lnTo>
                    <a:pt x="2902655" y="0"/>
                  </a:lnTo>
                  <a:cubicBezTo>
                    <a:pt x="2903681" y="0"/>
                    <a:pt x="2904664" y="408"/>
                    <a:pt x="2905390" y="1133"/>
                  </a:cubicBezTo>
                  <a:cubicBezTo>
                    <a:pt x="2906115" y="1858"/>
                    <a:pt x="2906523" y="2842"/>
                    <a:pt x="2906523" y="3868"/>
                  </a:cubicBezTo>
                  <a:lnTo>
                    <a:pt x="2906523" y="1737888"/>
                  </a:lnTo>
                  <a:cubicBezTo>
                    <a:pt x="2906523" y="1740025"/>
                    <a:pt x="2904791" y="1741756"/>
                    <a:pt x="2902655" y="1741756"/>
                  </a:cubicBezTo>
                  <a:lnTo>
                    <a:pt x="3868" y="1741756"/>
                  </a:lnTo>
                  <a:cubicBezTo>
                    <a:pt x="2842" y="1741756"/>
                    <a:pt x="1858" y="1741349"/>
                    <a:pt x="1133" y="1740624"/>
                  </a:cubicBezTo>
                  <a:cubicBezTo>
                    <a:pt x="408" y="1739898"/>
                    <a:pt x="0" y="1738914"/>
                    <a:pt x="0" y="1737888"/>
                  </a:cubicBezTo>
                  <a:lnTo>
                    <a:pt x="0" y="3868"/>
                  </a:lnTo>
                  <a:cubicBezTo>
                    <a:pt x="0" y="2842"/>
                    <a:pt x="408" y="1858"/>
                    <a:pt x="1133" y="1133"/>
                  </a:cubicBezTo>
                  <a:cubicBezTo>
                    <a:pt x="1858" y="408"/>
                    <a:pt x="2842" y="0"/>
                    <a:pt x="3868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906523" cy="180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73452" y="777529"/>
            <a:ext cx="9728442" cy="4718677"/>
          </a:xfrm>
          <a:custGeom>
            <a:avLst/>
            <a:gdLst/>
            <a:ahLst/>
            <a:cxnLst/>
            <a:rect r="r" b="b" t="t" l="l"/>
            <a:pathLst>
              <a:path h="4718677" w="9728442">
                <a:moveTo>
                  <a:pt x="0" y="0"/>
                </a:moveTo>
                <a:lnTo>
                  <a:pt x="9728441" y="0"/>
                </a:lnTo>
                <a:lnTo>
                  <a:pt x="9728441" y="4718677"/>
                </a:lnTo>
                <a:lnTo>
                  <a:pt x="0" y="471867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17962" y="5988547"/>
            <a:ext cx="3536700" cy="1651499"/>
          </a:xfrm>
          <a:custGeom>
            <a:avLst/>
            <a:gdLst/>
            <a:ahLst/>
            <a:cxnLst/>
            <a:rect r="r" b="b" t="t" l="l"/>
            <a:pathLst>
              <a:path h="1651499" w="3536700">
                <a:moveTo>
                  <a:pt x="0" y="0"/>
                </a:moveTo>
                <a:lnTo>
                  <a:pt x="3536700" y="0"/>
                </a:lnTo>
                <a:lnTo>
                  <a:pt x="3536700" y="1651499"/>
                </a:lnTo>
                <a:lnTo>
                  <a:pt x="0" y="165149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804528" y="6591140"/>
            <a:ext cx="5520214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Here we have used the two tables: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pizza_types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pizzas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DAGKJodKkzk</dc:identifier>
  <dcterms:modified xsi:type="dcterms:W3CDTF">2011-08-01T06:04:30Z</dcterms:modified>
  <cp:revision>1</cp:revision>
  <dc:title>Red and Yellow Illustrative How To Make Pizza Presentation</dc:title>
</cp:coreProperties>
</file>